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7" r:id="rId2"/>
    <p:sldMasterId id="2147483684" r:id="rId3"/>
    <p:sldMasterId id="2147483672" r:id="rId4"/>
    <p:sldMasterId id="2147483660" r:id="rId5"/>
  </p:sldMasterIdLst>
  <p:notesMasterIdLst>
    <p:notesMasterId r:id="rId55"/>
  </p:notesMasterIdLst>
  <p:handoutMasterIdLst>
    <p:handoutMasterId r:id="rId56"/>
  </p:handoutMasterIdLst>
  <p:sldIdLst>
    <p:sldId id="390" r:id="rId6"/>
    <p:sldId id="418" r:id="rId7"/>
    <p:sldId id="393" r:id="rId8"/>
    <p:sldId id="420" r:id="rId9"/>
    <p:sldId id="450" r:id="rId10"/>
    <p:sldId id="451" r:id="rId11"/>
    <p:sldId id="457" r:id="rId12"/>
    <p:sldId id="421" r:id="rId13"/>
    <p:sldId id="475" r:id="rId14"/>
    <p:sldId id="423" r:id="rId15"/>
    <p:sldId id="467" r:id="rId16"/>
    <p:sldId id="441" r:id="rId17"/>
    <p:sldId id="424" r:id="rId18"/>
    <p:sldId id="452" r:id="rId19"/>
    <p:sldId id="440" r:id="rId20"/>
    <p:sldId id="425" r:id="rId21"/>
    <p:sldId id="458" r:id="rId22"/>
    <p:sldId id="459" r:id="rId23"/>
    <p:sldId id="453" r:id="rId24"/>
    <p:sldId id="426" r:id="rId25"/>
    <p:sldId id="442" r:id="rId26"/>
    <p:sldId id="443" r:id="rId27"/>
    <p:sldId id="448" r:id="rId28"/>
    <p:sldId id="445" r:id="rId29"/>
    <p:sldId id="444" r:id="rId30"/>
    <p:sldId id="427" r:id="rId31"/>
    <p:sldId id="460" r:id="rId32"/>
    <p:sldId id="428" r:id="rId33"/>
    <p:sldId id="429" r:id="rId34"/>
    <p:sldId id="430" r:id="rId35"/>
    <p:sldId id="473" r:id="rId36"/>
    <p:sldId id="431" r:id="rId37"/>
    <p:sldId id="476" r:id="rId38"/>
    <p:sldId id="477" r:id="rId39"/>
    <p:sldId id="478" r:id="rId40"/>
    <p:sldId id="479" r:id="rId41"/>
    <p:sldId id="480" r:id="rId42"/>
    <p:sldId id="481" r:id="rId43"/>
    <p:sldId id="433" r:id="rId44"/>
    <p:sldId id="462" r:id="rId45"/>
    <p:sldId id="463" r:id="rId46"/>
    <p:sldId id="464" r:id="rId47"/>
    <p:sldId id="465" r:id="rId48"/>
    <p:sldId id="466" r:id="rId49"/>
    <p:sldId id="472" r:id="rId50"/>
    <p:sldId id="434" r:id="rId51"/>
    <p:sldId id="412" r:id="rId52"/>
    <p:sldId id="439" r:id="rId53"/>
    <p:sldId id="471" r:id="rId5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7D"/>
    <a:srgbClr val="496176"/>
    <a:srgbClr val="CDB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5" autoAdjust="0"/>
    <p:restoredTop sz="72397" autoAdjust="0"/>
  </p:normalViewPr>
  <p:slideViewPr>
    <p:cSldViewPr snapToGrid="0">
      <p:cViewPr varScale="1">
        <p:scale>
          <a:sx n="54" d="100"/>
          <a:sy n="54" d="100"/>
        </p:scale>
        <p:origin x="1776" y="7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A28FB35-7513-43E3-81D3-E5C8E08A21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e-DE" dirty="0"/>
              <a:t>Max-Weber-Schule/ Gießen                                 Ausbildungstreffen    9.11.2023</a:t>
            </a:r>
          </a:p>
        </p:txBody>
      </p:sp>
      <p:sp>
        <p:nvSpPr>
          <p:cNvPr id="3" name="Datumsplatzhalter 2">
            <a:extLst>
              <a:ext uri="{FF2B5EF4-FFF2-40B4-BE49-F238E27FC236}">
                <a16:creationId xmlns:a16="http://schemas.microsoft.com/office/drawing/2014/main" id="{B0A4FABF-578E-4868-B547-2E0BED561F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264571-9DF4-4A6E-BB8B-C0A6436096DE}" type="datetimeFigureOut">
              <a:rPr lang="de-DE" smtClean="0"/>
              <a:t>14.08.2025</a:t>
            </a:fld>
            <a:endParaRPr lang="de-DE" dirty="0"/>
          </a:p>
        </p:txBody>
      </p:sp>
      <p:sp>
        <p:nvSpPr>
          <p:cNvPr id="4" name="Fußzeilenplatzhalter 3">
            <a:extLst>
              <a:ext uri="{FF2B5EF4-FFF2-40B4-BE49-F238E27FC236}">
                <a16:creationId xmlns:a16="http://schemas.microsoft.com/office/drawing/2014/main" id="{EA7496A9-A85B-4C43-9740-ED6C08BFA6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6D63E9D9-6F66-4781-A2B1-EDF4ED4903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E1ED14-1D7F-4A83-89FB-3638DC53EB1E}" type="slidenum">
              <a:rPr lang="de-DE" smtClean="0"/>
              <a:t>‹Nr.›</a:t>
            </a:fld>
            <a:endParaRPr lang="de-DE" dirty="0"/>
          </a:p>
        </p:txBody>
      </p:sp>
    </p:spTree>
    <p:extLst>
      <p:ext uri="{BB962C8B-B14F-4D97-AF65-F5344CB8AC3E}">
        <p14:creationId xmlns:p14="http://schemas.microsoft.com/office/powerpoint/2010/main" val="16588434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e-DE" dirty="0"/>
              <a:t>Max-Weber-Schule/ Gießen                                 Ausbildungstreffen    9.11.2023</a:t>
            </a:r>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24EA9-71E5-4328-9AEB-A6E2419DF0E3}" type="datetimeFigureOut">
              <a:rPr lang="de-DE" smtClean="0"/>
              <a:t>14.08.2025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8F34A-EA9E-4279-934C-4D0792127142}" type="slidenum">
              <a:rPr lang="de-DE" smtClean="0"/>
              <a:t>‹Nr.›</a:t>
            </a:fld>
            <a:endParaRPr lang="de-DE" dirty="0"/>
          </a:p>
        </p:txBody>
      </p:sp>
    </p:spTree>
    <p:extLst>
      <p:ext uri="{BB962C8B-B14F-4D97-AF65-F5344CB8AC3E}">
        <p14:creationId xmlns:p14="http://schemas.microsoft.com/office/powerpoint/2010/main" val="41885045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1</a:t>
            </a:fld>
            <a:endParaRPr lang="de-DE" dirty="0"/>
          </a:p>
        </p:txBody>
      </p:sp>
    </p:spTree>
    <p:extLst>
      <p:ext uri="{BB962C8B-B14F-4D97-AF65-F5344CB8AC3E}">
        <p14:creationId xmlns:p14="http://schemas.microsoft.com/office/powerpoint/2010/main" val="3290390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10</a:t>
            </a:fld>
            <a:endParaRPr lang="de-DE" dirty="0"/>
          </a:p>
        </p:txBody>
      </p:sp>
    </p:spTree>
    <p:extLst>
      <p:ext uri="{BB962C8B-B14F-4D97-AF65-F5344CB8AC3E}">
        <p14:creationId xmlns:p14="http://schemas.microsoft.com/office/powerpoint/2010/main" val="358433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B67DA-4577-336F-7C74-57EB24C90F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ECD7584-430A-9609-50B5-A3A41C85389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84779C-5B36-D10F-6811-9C541943A826}"/>
              </a:ext>
            </a:extLst>
          </p:cNvPr>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a:extLst>
              <a:ext uri="{FF2B5EF4-FFF2-40B4-BE49-F238E27FC236}">
                <a16:creationId xmlns:a16="http://schemas.microsoft.com/office/drawing/2014/main" id="{C5E870DB-5DF1-2773-6E3A-31DBFC7C2929}"/>
              </a:ext>
            </a:extLst>
          </p:cNvPr>
          <p:cNvSpPr>
            <a:spLocks noGrp="1"/>
          </p:cNvSpPr>
          <p:nvPr>
            <p:ph type="hdr" sz="quarter"/>
          </p:nvPr>
        </p:nvSpPr>
        <p:spPr/>
        <p:txBody>
          <a:bodyPr/>
          <a:lstStyle/>
          <a:p>
            <a:r>
              <a:rPr lang="de-DE" dirty="0"/>
              <a:t>Max-Weber-Schule/ Gießen                                 Ausbildungstreffen    9.11.2023</a:t>
            </a:r>
          </a:p>
        </p:txBody>
      </p:sp>
      <p:sp>
        <p:nvSpPr>
          <p:cNvPr id="5" name="Fußzeilenplatzhalter 4">
            <a:extLst>
              <a:ext uri="{FF2B5EF4-FFF2-40B4-BE49-F238E27FC236}">
                <a16:creationId xmlns:a16="http://schemas.microsoft.com/office/drawing/2014/main" id="{89E1B64C-B272-F333-451B-41980A2DB525}"/>
              </a:ext>
            </a:extLst>
          </p:cNvPr>
          <p:cNvSpPr>
            <a:spLocks noGrp="1"/>
          </p:cNvSpPr>
          <p:nvPr>
            <p:ph type="ftr" sz="quarter" idx="4"/>
          </p:nvPr>
        </p:nvSpPr>
        <p:spPr/>
        <p:txBody>
          <a:bodyPr/>
          <a:lstStyle/>
          <a:p>
            <a:endParaRPr lang="de-DE" dirty="0"/>
          </a:p>
        </p:txBody>
      </p:sp>
      <p:sp>
        <p:nvSpPr>
          <p:cNvPr id="6" name="Foliennummernplatzhalter 5">
            <a:extLst>
              <a:ext uri="{FF2B5EF4-FFF2-40B4-BE49-F238E27FC236}">
                <a16:creationId xmlns:a16="http://schemas.microsoft.com/office/drawing/2014/main" id="{9C45AB0F-3321-F5AE-31DE-C2F8F4DED28B}"/>
              </a:ext>
            </a:extLst>
          </p:cNvPr>
          <p:cNvSpPr>
            <a:spLocks noGrp="1"/>
          </p:cNvSpPr>
          <p:nvPr>
            <p:ph type="sldNum" sz="quarter" idx="5"/>
          </p:nvPr>
        </p:nvSpPr>
        <p:spPr/>
        <p:txBody>
          <a:bodyPr/>
          <a:lstStyle/>
          <a:p>
            <a:fld id="{3548F34A-EA9E-4279-934C-4D0792127142}" type="slidenum">
              <a:rPr lang="de-DE" smtClean="0"/>
              <a:t>11</a:t>
            </a:fld>
            <a:endParaRPr lang="de-DE" dirty="0"/>
          </a:p>
        </p:txBody>
      </p:sp>
    </p:spTree>
    <p:extLst>
      <p:ext uri="{BB962C8B-B14F-4D97-AF65-F5344CB8AC3E}">
        <p14:creationId xmlns:p14="http://schemas.microsoft.com/office/powerpoint/2010/main" val="238429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12</a:t>
            </a:fld>
            <a:endParaRPr lang="de-DE" dirty="0"/>
          </a:p>
        </p:txBody>
      </p:sp>
    </p:spTree>
    <p:extLst>
      <p:ext uri="{BB962C8B-B14F-4D97-AF65-F5344CB8AC3E}">
        <p14:creationId xmlns:p14="http://schemas.microsoft.com/office/powerpoint/2010/main" val="192410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13</a:t>
            </a:fld>
            <a:endParaRPr lang="de-DE" dirty="0"/>
          </a:p>
        </p:txBody>
      </p:sp>
    </p:spTree>
    <p:extLst>
      <p:ext uri="{BB962C8B-B14F-4D97-AF65-F5344CB8AC3E}">
        <p14:creationId xmlns:p14="http://schemas.microsoft.com/office/powerpoint/2010/main" val="321758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14</a:t>
            </a:fld>
            <a:endParaRPr lang="de-DE" dirty="0"/>
          </a:p>
        </p:txBody>
      </p:sp>
    </p:spTree>
    <p:extLst>
      <p:ext uri="{BB962C8B-B14F-4D97-AF65-F5344CB8AC3E}">
        <p14:creationId xmlns:p14="http://schemas.microsoft.com/office/powerpoint/2010/main" val="265384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15</a:t>
            </a:fld>
            <a:endParaRPr lang="de-DE" dirty="0"/>
          </a:p>
        </p:txBody>
      </p:sp>
    </p:spTree>
    <p:extLst>
      <p:ext uri="{BB962C8B-B14F-4D97-AF65-F5344CB8AC3E}">
        <p14:creationId xmlns:p14="http://schemas.microsoft.com/office/powerpoint/2010/main" val="242607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16</a:t>
            </a:fld>
            <a:endParaRPr lang="de-DE" dirty="0"/>
          </a:p>
        </p:txBody>
      </p:sp>
    </p:spTree>
    <p:extLst>
      <p:ext uri="{BB962C8B-B14F-4D97-AF65-F5344CB8AC3E}">
        <p14:creationId xmlns:p14="http://schemas.microsoft.com/office/powerpoint/2010/main" val="3718588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EC1B-C1C3-211F-258E-411A9A0F94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F10A8E4-A1BD-F254-4AC2-E9D0C585A69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850797E-F0C1-8529-23DF-AD5D17B10BDE}"/>
              </a:ext>
            </a:extLst>
          </p:cNvPr>
          <p:cNvSpPr>
            <a:spLocks noGrp="1"/>
          </p:cNvSpPr>
          <p:nvPr>
            <p:ph type="body" idx="1"/>
          </p:nvPr>
        </p:nvSpPr>
        <p:spPr/>
        <p:txBody>
          <a:bodyPr/>
          <a:lstStyle/>
          <a:p>
            <a:endParaRPr lang="de-DE" sz="1200" b="1" kern="1200" dirty="0">
              <a:solidFill>
                <a:schemeClr val="tx1"/>
              </a:solidFill>
              <a:effectLst/>
              <a:latin typeface="+mn-lt"/>
              <a:ea typeface="+mn-ea"/>
              <a:cs typeface="+mn-cs"/>
            </a:endParaRPr>
          </a:p>
        </p:txBody>
      </p:sp>
      <p:sp>
        <p:nvSpPr>
          <p:cNvPr id="4" name="Kopfzeilenplatzhalter 3">
            <a:extLst>
              <a:ext uri="{FF2B5EF4-FFF2-40B4-BE49-F238E27FC236}">
                <a16:creationId xmlns:a16="http://schemas.microsoft.com/office/drawing/2014/main" id="{A9EBF32F-4BA3-D14E-1C7A-A36081F6E6DE}"/>
              </a:ext>
            </a:extLst>
          </p:cNvPr>
          <p:cNvSpPr>
            <a:spLocks noGrp="1"/>
          </p:cNvSpPr>
          <p:nvPr>
            <p:ph type="hdr" sz="quarter"/>
          </p:nvPr>
        </p:nvSpPr>
        <p:spPr/>
        <p:txBody>
          <a:bodyPr/>
          <a:lstStyle/>
          <a:p>
            <a:r>
              <a:rPr lang="de-DE" dirty="0"/>
              <a:t>Max-Weber-Schule/ Gießen                                 Ausbildungstreffen    9.11.2023</a:t>
            </a:r>
          </a:p>
        </p:txBody>
      </p:sp>
      <p:sp>
        <p:nvSpPr>
          <p:cNvPr id="5" name="Fußzeilenplatzhalter 4">
            <a:extLst>
              <a:ext uri="{FF2B5EF4-FFF2-40B4-BE49-F238E27FC236}">
                <a16:creationId xmlns:a16="http://schemas.microsoft.com/office/drawing/2014/main" id="{69CF42D0-0C88-B513-CBBD-7BD50778B242}"/>
              </a:ext>
            </a:extLst>
          </p:cNvPr>
          <p:cNvSpPr>
            <a:spLocks noGrp="1"/>
          </p:cNvSpPr>
          <p:nvPr>
            <p:ph type="ftr" sz="quarter" idx="4"/>
          </p:nvPr>
        </p:nvSpPr>
        <p:spPr/>
        <p:txBody>
          <a:bodyPr/>
          <a:lstStyle/>
          <a:p>
            <a:endParaRPr lang="de-DE" dirty="0"/>
          </a:p>
        </p:txBody>
      </p:sp>
      <p:sp>
        <p:nvSpPr>
          <p:cNvPr id="6" name="Foliennummernplatzhalter 5">
            <a:extLst>
              <a:ext uri="{FF2B5EF4-FFF2-40B4-BE49-F238E27FC236}">
                <a16:creationId xmlns:a16="http://schemas.microsoft.com/office/drawing/2014/main" id="{75D300D8-9DCB-A375-09A8-0E6562C99896}"/>
              </a:ext>
            </a:extLst>
          </p:cNvPr>
          <p:cNvSpPr>
            <a:spLocks noGrp="1"/>
          </p:cNvSpPr>
          <p:nvPr>
            <p:ph type="sldNum" sz="quarter" idx="5"/>
          </p:nvPr>
        </p:nvSpPr>
        <p:spPr/>
        <p:txBody>
          <a:bodyPr/>
          <a:lstStyle/>
          <a:p>
            <a:fld id="{3548F34A-EA9E-4279-934C-4D0792127142}" type="slidenum">
              <a:rPr lang="de-DE" smtClean="0"/>
              <a:t>17</a:t>
            </a:fld>
            <a:endParaRPr lang="de-DE" dirty="0"/>
          </a:p>
        </p:txBody>
      </p:sp>
    </p:spTree>
    <p:extLst>
      <p:ext uri="{BB962C8B-B14F-4D97-AF65-F5344CB8AC3E}">
        <p14:creationId xmlns:p14="http://schemas.microsoft.com/office/powerpoint/2010/main" val="3538870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AB124-4687-632E-1D5F-12182AE9EAC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1F0E41F-3578-C55C-3627-B19ECA2A550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1AEAE41-1187-86E4-63C3-CB2389AE6E5C}"/>
              </a:ext>
            </a:extLst>
          </p:cNvPr>
          <p:cNvSpPr>
            <a:spLocks noGrp="1"/>
          </p:cNvSpPr>
          <p:nvPr>
            <p:ph type="body" idx="1"/>
          </p:nvPr>
        </p:nvSpPr>
        <p:spPr/>
        <p:txBody>
          <a:bodyPr/>
          <a:lstStyle/>
          <a:p>
            <a:endParaRPr lang="de-DE" sz="1200" b="0" kern="1200" dirty="0">
              <a:solidFill>
                <a:schemeClr val="tx1"/>
              </a:solidFill>
              <a:effectLst/>
              <a:latin typeface="+mn-lt"/>
              <a:ea typeface="+mn-ea"/>
              <a:cs typeface="+mn-cs"/>
            </a:endParaRPr>
          </a:p>
        </p:txBody>
      </p:sp>
      <p:sp>
        <p:nvSpPr>
          <p:cNvPr id="4" name="Kopfzeilenplatzhalter 3">
            <a:extLst>
              <a:ext uri="{FF2B5EF4-FFF2-40B4-BE49-F238E27FC236}">
                <a16:creationId xmlns:a16="http://schemas.microsoft.com/office/drawing/2014/main" id="{33A9DB1F-510F-EB76-9DB6-21B825B4C0AF}"/>
              </a:ext>
            </a:extLst>
          </p:cNvPr>
          <p:cNvSpPr>
            <a:spLocks noGrp="1"/>
          </p:cNvSpPr>
          <p:nvPr>
            <p:ph type="hdr" sz="quarter"/>
          </p:nvPr>
        </p:nvSpPr>
        <p:spPr/>
        <p:txBody>
          <a:bodyPr/>
          <a:lstStyle/>
          <a:p>
            <a:r>
              <a:rPr lang="de-DE" dirty="0"/>
              <a:t>Max-Weber-Schule/ Gießen                                 Ausbildungstreffen    9.11.2023</a:t>
            </a:r>
          </a:p>
        </p:txBody>
      </p:sp>
      <p:sp>
        <p:nvSpPr>
          <p:cNvPr id="5" name="Fußzeilenplatzhalter 4">
            <a:extLst>
              <a:ext uri="{FF2B5EF4-FFF2-40B4-BE49-F238E27FC236}">
                <a16:creationId xmlns:a16="http://schemas.microsoft.com/office/drawing/2014/main" id="{2448221E-C660-6984-5F55-90D54F7557B0}"/>
              </a:ext>
            </a:extLst>
          </p:cNvPr>
          <p:cNvSpPr>
            <a:spLocks noGrp="1"/>
          </p:cNvSpPr>
          <p:nvPr>
            <p:ph type="ftr" sz="quarter" idx="4"/>
          </p:nvPr>
        </p:nvSpPr>
        <p:spPr/>
        <p:txBody>
          <a:bodyPr/>
          <a:lstStyle/>
          <a:p>
            <a:endParaRPr lang="de-DE" dirty="0"/>
          </a:p>
        </p:txBody>
      </p:sp>
      <p:sp>
        <p:nvSpPr>
          <p:cNvPr id="6" name="Foliennummernplatzhalter 5">
            <a:extLst>
              <a:ext uri="{FF2B5EF4-FFF2-40B4-BE49-F238E27FC236}">
                <a16:creationId xmlns:a16="http://schemas.microsoft.com/office/drawing/2014/main" id="{46FA4756-21CE-7F75-CEB1-035302E5C9F2}"/>
              </a:ext>
            </a:extLst>
          </p:cNvPr>
          <p:cNvSpPr>
            <a:spLocks noGrp="1"/>
          </p:cNvSpPr>
          <p:nvPr>
            <p:ph type="sldNum" sz="quarter" idx="5"/>
          </p:nvPr>
        </p:nvSpPr>
        <p:spPr/>
        <p:txBody>
          <a:bodyPr/>
          <a:lstStyle/>
          <a:p>
            <a:fld id="{3548F34A-EA9E-4279-934C-4D0792127142}" type="slidenum">
              <a:rPr lang="de-DE" smtClean="0"/>
              <a:t>18</a:t>
            </a:fld>
            <a:endParaRPr lang="de-DE" dirty="0"/>
          </a:p>
        </p:txBody>
      </p:sp>
    </p:spTree>
    <p:extLst>
      <p:ext uri="{BB962C8B-B14F-4D97-AF65-F5344CB8AC3E}">
        <p14:creationId xmlns:p14="http://schemas.microsoft.com/office/powerpoint/2010/main" val="175438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19</a:t>
            </a:fld>
            <a:endParaRPr lang="de-DE" dirty="0"/>
          </a:p>
        </p:txBody>
      </p:sp>
    </p:spTree>
    <p:extLst>
      <p:ext uri="{BB962C8B-B14F-4D97-AF65-F5344CB8AC3E}">
        <p14:creationId xmlns:p14="http://schemas.microsoft.com/office/powerpoint/2010/main" val="363546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2</a:t>
            </a:fld>
            <a:endParaRPr lang="de-DE" dirty="0"/>
          </a:p>
        </p:txBody>
      </p:sp>
    </p:spTree>
    <p:extLst>
      <p:ext uri="{BB962C8B-B14F-4D97-AF65-F5344CB8AC3E}">
        <p14:creationId xmlns:p14="http://schemas.microsoft.com/office/powerpoint/2010/main" val="1653849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20</a:t>
            </a:fld>
            <a:endParaRPr lang="de-DE" dirty="0"/>
          </a:p>
        </p:txBody>
      </p:sp>
    </p:spTree>
    <p:extLst>
      <p:ext uri="{BB962C8B-B14F-4D97-AF65-F5344CB8AC3E}">
        <p14:creationId xmlns:p14="http://schemas.microsoft.com/office/powerpoint/2010/main" val="1082245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21</a:t>
            </a:fld>
            <a:endParaRPr lang="de-DE" dirty="0"/>
          </a:p>
        </p:txBody>
      </p:sp>
    </p:spTree>
    <p:extLst>
      <p:ext uri="{BB962C8B-B14F-4D97-AF65-F5344CB8AC3E}">
        <p14:creationId xmlns:p14="http://schemas.microsoft.com/office/powerpoint/2010/main" val="1465547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22</a:t>
            </a:fld>
            <a:endParaRPr lang="de-DE" dirty="0"/>
          </a:p>
        </p:txBody>
      </p:sp>
    </p:spTree>
    <p:extLst>
      <p:ext uri="{BB962C8B-B14F-4D97-AF65-F5344CB8AC3E}">
        <p14:creationId xmlns:p14="http://schemas.microsoft.com/office/powerpoint/2010/main" val="4150514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23</a:t>
            </a:fld>
            <a:endParaRPr lang="de-DE" dirty="0"/>
          </a:p>
        </p:txBody>
      </p:sp>
    </p:spTree>
    <p:extLst>
      <p:ext uri="{BB962C8B-B14F-4D97-AF65-F5344CB8AC3E}">
        <p14:creationId xmlns:p14="http://schemas.microsoft.com/office/powerpoint/2010/main" val="729960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24</a:t>
            </a:fld>
            <a:endParaRPr lang="de-DE" dirty="0"/>
          </a:p>
        </p:txBody>
      </p:sp>
    </p:spTree>
    <p:extLst>
      <p:ext uri="{BB962C8B-B14F-4D97-AF65-F5344CB8AC3E}">
        <p14:creationId xmlns:p14="http://schemas.microsoft.com/office/powerpoint/2010/main" val="427642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25</a:t>
            </a:fld>
            <a:endParaRPr lang="de-DE" dirty="0"/>
          </a:p>
        </p:txBody>
      </p:sp>
    </p:spTree>
    <p:extLst>
      <p:ext uri="{BB962C8B-B14F-4D97-AF65-F5344CB8AC3E}">
        <p14:creationId xmlns:p14="http://schemas.microsoft.com/office/powerpoint/2010/main" val="122431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26</a:t>
            </a:fld>
            <a:endParaRPr lang="de-DE" dirty="0"/>
          </a:p>
        </p:txBody>
      </p:sp>
    </p:spTree>
    <p:extLst>
      <p:ext uri="{BB962C8B-B14F-4D97-AF65-F5344CB8AC3E}">
        <p14:creationId xmlns:p14="http://schemas.microsoft.com/office/powerpoint/2010/main" val="57974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2E1E6-132B-0349-E3AF-483F774B4E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CCC5488-48D0-075B-8C34-ACF2EDE139F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FA636B4-599E-ECE5-E138-672740C919E0}"/>
              </a:ext>
            </a:extLst>
          </p:cNvPr>
          <p:cNvSpPr>
            <a:spLocks noGrp="1"/>
          </p:cNvSpPr>
          <p:nvPr>
            <p:ph type="body" idx="1"/>
          </p:nvPr>
        </p:nvSpPr>
        <p:spPr/>
        <p:txBody>
          <a:bodyPr/>
          <a:lstStyle/>
          <a:p>
            <a:endParaRPr lang="de-DE" dirty="0"/>
          </a:p>
        </p:txBody>
      </p:sp>
      <p:sp>
        <p:nvSpPr>
          <p:cNvPr id="4" name="Kopfzeilenplatzhalter 3">
            <a:extLst>
              <a:ext uri="{FF2B5EF4-FFF2-40B4-BE49-F238E27FC236}">
                <a16:creationId xmlns:a16="http://schemas.microsoft.com/office/drawing/2014/main" id="{F014156C-D878-8AAA-9773-F17EA9B182A4}"/>
              </a:ext>
            </a:extLst>
          </p:cNvPr>
          <p:cNvSpPr>
            <a:spLocks noGrp="1"/>
          </p:cNvSpPr>
          <p:nvPr>
            <p:ph type="hdr" sz="quarter"/>
          </p:nvPr>
        </p:nvSpPr>
        <p:spPr/>
        <p:txBody>
          <a:bodyPr/>
          <a:lstStyle/>
          <a:p>
            <a:r>
              <a:rPr lang="de-DE" dirty="0"/>
              <a:t>Max-Weber-Schule/ Gießen                                 Ausbildungstreffen    9.11.2023</a:t>
            </a:r>
          </a:p>
        </p:txBody>
      </p:sp>
      <p:sp>
        <p:nvSpPr>
          <p:cNvPr id="5" name="Fußzeilenplatzhalter 4">
            <a:extLst>
              <a:ext uri="{FF2B5EF4-FFF2-40B4-BE49-F238E27FC236}">
                <a16:creationId xmlns:a16="http://schemas.microsoft.com/office/drawing/2014/main" id="{C0D17419-782E-62C3-1A63-A9C96C4C0869}"/>
              </a:ext>
            </a:extLst>
          </p:cNvPr>
          <p:cNvSpPr>
            <a:spLocks noGrp="1"/>
          </p:cNvSpPr>
          <p:nvPr>
            <p:ph type="ftr" sz="quarter" idx="4"/>
          </p:nvPr>
        </p:nvSpPr>
        <p:spPr/>
        <p:txBody>
          <a:bodyPr/>
          <a:lstStyle/>
          <a:p>
            <a:endParaRPr lang="de-DE" dirty="0"/>
          </a:p>
        </p:txBody>
      </p:sp>
      <p:sp>
        <p:nvSpPr>
          <p:cNvPr id="6" name="Foliennummernplatzhalter 5">
            <a:extLst>
              <a:ext uri="{FF2B5EF4-FFF2-40B4-BE49-F238E27FC236}">
                <a16:creationId xmlns:a16="http://schemas.microsoft.com/office/drawing/2014/main" id="{222CA26E-F624-7841-FA6A-F9AD5D62FF30}"/>
              </a:ext>
            </a:extLst>
          </p:cNvPr>
          <p:cNvSpPr>
            <a:spLocks noGrp="1"/>
          </p:cNvSpPr>
          <p:nvPr>
            <p:ph type="sldNum" sz="quarter" idx="5"/>
          </p:nvPr>
        </p:nvSpPr>
        <p:spPr/>
        <p:txBody>
          <a:bodyPr/>
          <a:lstStyle/>
          <a:p>
            <a:fld id="{3548F34A-EA9E-4279-934C-4D0792127142}" type="slidenum">
              <a:rPr lang="de-DE" smtClean="0"/>
              <a:t>27</a:t>
            </a:fld>
            <a:endParaRPr lang="de-DE" dirty="0"/>
          </a:p>
        </p:txBody>
      </p:sp>
    </p:spTree>
    <p:extLst>
      <p:ext uri="{BB962C8B-B14F-4D97-AF65-F5344CB8AC3E}">
        <p14:creationId xmlns:p14="http://schemas.microsoft.com/office/powerpoint/2010/main" val="4132626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28</a:t>
            </a:fld>
            <a:endParaRPr lang="de-DE" dirty="0"/>
          </a:p>
        </p:txBody>
      </p:sp>
    </p:spTree>
    <p:extLst>
      <p:ext uri="{BB962C8B-B14F-4D97-AF65-F5344CB8AC3E}">
        <p14:creationId xmlns:p14="http://schemas.microsoft.com/office/powerpoint/2010/main" val="2436959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29</a:t>
            </a:fld>
            <a:endParaRPr lang="de-DE" dirty="0"/>
          </a:p>
        </p:txBody>
      </p:sp>
    </p:spTree>
    <p:extLst>
      <p:ext uri="{BB962C8B-B14F-4D97-AF65-F5344CB8AC3E}">
        <p14:creationId xmlns:p14="http://schemas.microsoft.com/office/powerpoint/2010/main" val="106293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3</a:t>
            </a:fld>
            <a:endParaRPr lang="de-DE" dirty="0"/>
          </a:p>
        </p:txBody>
      </p:sp>
    </p:spTree>
    <p:extLst>
      <p:ext uri="{BB962C8B-B14F-4D97-AF65-F5344CB8AC3E}">
        <p14:creationId xmlns:p14="http://schemas.microsoft.com/office/powerpoint/2010/main" val="785114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30</a:t>
            </a:fld>
            <a:endParaRPr lang="de-DE" dirty="0"/>
          </a:p>
        </p:txBody>
      </p:sp>
    </p:spTree>
    <p:extLst>
      <p:ext uri="{BB962C8B-B14F-4D97-AF65-F5344CB8AC3E}">
        <p14:creationId xmlns:p14="http://schemas.microsoft.com/office/powerpoint/2010/main" val="846771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31</a:t>
            </a:fld>
            <a:endParaRPr lang="de-DE" dirty="0"/>
          </a:p>
        </p:txBody>
      </p:sp>
    </p:spTree>
    <p:extLst>
      <p:ext uri="{BB962C8B-B14F-4D97-AF65-F5344CB8AC3E}">
        <p14:creationId xmlns:p14="http://schemas.microsoft.com/office/powerpoint/2010/main" val="1183657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32</a:t>
            </a:fld>
            <a:endParaRPr lang="de-DE" dirty="0"/>
          </a:p>
        </p:txBody>
      </p:sp>
    </p:spTree>
    <p:extLst>
      <p:ext uri="{BB962C8B-B14F-4D97-AF65-F5344CB8AC3E}">
        <p14:creationId xmlns:p14="http://schemas.microsoft.com/office/powerpoint/2010/main" val="375592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33</a:t>
            </a:fld>
            <a:endParaRPr lang="de-DE" dirty="0"/>
          </a:p>
        </p:txBody>
      </p:sp>
    </p:spTree>
    <p:extLst>
      <p:ext uri="{BB962C8B-B14F-4D97-AF65-F5344CB8AC3E}">
        <p14:creationId xmlns:p14="http://schemas.microsoft.com/office/powerpoint/2010/main" val="4150514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34</a:t>
            </a:fld>
            <a:endParaRPr lang="de-DE" dirty="0"/>
          </a:p>
        </p:txBody>
      </p:sp>
    </p:spTree>
    <p:extLst>
      <p:ext uri="{BB962C8B-B14F-4D97-AF65-F5344CB8AC3E}">
        <p14:creationId xmlns:p14="http://schemas.microsoft.com/office/powerpoint/2010/main" val="170004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35</a:t>
            </a:fld>
            <a:endParaRPr lang="de-DE" dirty="0"/>
          </a:p>
        </p:txBody>
      </p:sp>
    </p:spTree>
    <p:extLst>
      <p:ext uri="{BB962C8B-B14F-4D97-AF65-F5344CB8AC3E}">
        <p14:creationId xmlns:p14="http://schemas.microsoft.com/office/powerpoint/2010/main" val="1963457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36</a:t>
            </a:fld>
            <a:endParaRPr lang="de-DE" dirty="0"/>
          </a:p>
        </p:txBody>
      </p:sp>
    </p:spTree>
    <p:extLst>
      <p:ext uri="{BB962C8B-B14F-4D97-AF65-F5344CB8AC3E}">
        <p14:creationId xmlns:p14="http://schemas.microsoft.com/office/powerpoint/2010/main" val="3025766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37</a:t>
            </a:fld>
            <a:endParaRPr lang="de-DE" dirty="0"/>
          </a:p>
        </p:txBody>
      </p:sp>
    </p:spTree>
    <p:extLst>
      <p:ext uri="{BB962C8B-B14F-4D97-AF65-F5344CB8AC3E}">
        <p14:creationId xmlns:p14="http://schemas.microsoft.com/office/powerpoint/2010/main" val="4261489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38</a:t>
            </a:fld>
            <a:endParaRPr lang="de-DE" dirty="0"/>
          </a:p>
        </p:txBody>
      </p:sp>
    </p:spTree>
    <p:extLst>
      <p:ext uri="{BB962C8B-B14F-4D97-AF65-F5344CB8AC3E}">
        <p14:creationId xmlns:p14="http://schemas.microsoft.com/office/powerpoint/2010/main" val="2456715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39</a:t>
            </a:fld>
            <a:endParaRPr lang="de-DE" dirty="0"/>
          </a:p>
        </p:txBody>
      </p:sp>
    </p:spTree>
    <p:extLst>
      <p:ext uri="{BB962C8B-B14F-4D97-AF65-F5344CB8AC3E}">
        <p14:creationId xmlns:p14="http://schemas.microsoft.com/office/powerpoint/2010/main" val="137698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4</a:t>
            </a:fld>
            <a:endParaRPr lang="de-DE" dirty="0"/>
          </a:p>
        </p:txBody>
      </p:sp>
    </p:spTree>
    <p:extLst>
      <p:ext uri="{BB962C8B-B14F-4D97-AF65-F5344CB8AC3E}">
        <p14:creationId xmlns:p14="http://schemas.microsoft.com/office/powerpoint/2010/main" val="3253573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321D-B012-00EA-D411-AFE79896E5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6724926-56F1-8E81-3255-66FA8221506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64112D9-351B-C6EE-D886-9B2A755314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a:extLst>
              <a:ext uri="{FF2B5EF4-FFF2-40B4-BE49-F238E27FC236}">
                <a16:creationId xmlns:a16="http://schemas.microsoft.com/office/drawing/2014/main" id="{AF17DACD-A092-00E3-C917-6BDDE552A571}"/>
              </a:ext>
            </a:extLst>
          </p:cNvPr>
          <p:cNvSpPr>
            <a:spLocks noGrp="1"/>
          </p:cNvSpPr>
          <p:nvPr>
            <p:ph type="hdr" sz="quarter"/>
          </p:nvPr>
        </p:nvSpPr>
        <p:spPr/>
        <p:txBody>
          <a:bodyPr/>
          <a:lstStyle/>
          <a:p>
            <a:r>
              <a:rPr lang="de-DE" dirty="0"/>
              <a:t>Max-Weber-Schule/ Gießen                                 Ausbildungstreffen    9.11.2023</a:t>
            </a:r>
          </a:p>
        </p:txBody>
      </p:sp>
      <p:sp>
        <p:nvSpPr>
          <p:cNvPr id="5" name="Fußzeilenplatzhalter 4">
            <a:extLst>
              <a:ext uri="{FF2B5EF4-FFF2-40B4-BE49-F238E27FC236}">
                <a16:creationId xmlns:a16="http://schemas.microsoft.com/office/drawing/2014/main" id="{59335E11-B7AD-C4CD-421B-2C466312F296}"/>
              </a:ext>
            </a:extLst>
          </p:cNvPr>
          <p:cNvSpPr>
            <a:spLocks noGrp="1"/>
          </p:cNvSpPr>
          <p:nvPr>
            <p:ph type="ftr" sz="quarter" idx="4"/>
          </p:nvPr>
        </p:nvSpPr>
        <p:spPr/>
        <p:txBody>
          <a:bodyPr/>
          <a:lstStyle/>
          <a:p>
            <a:endParaRPr lang="de-DE" dirty="0"/>
          </a:p>
        </p:txBody>
      </p:sp>
      <p:sp>
        <p:nvSpPr>
          <p:cNvPr id="6" name="Foliennummernplatzhalter 5">
            <a:extLst>
              <a:ext uri="{FF2B5EF4-FFF2-40B4-BE49-F238E27FC236}">
                <a16:creationId xmlns:a16="http://schemas.microsoft.com/office/drawing/2014/main" id="{261ED95D-923F-B97B-644D-1C284CBEB4E8}"/>
              </a:ext>
            </a:extLst>
          </p:cNvPr>
          <p:cNvSpPr>
            <a:spLocks noGrp="1"/>
          </p:cNvSpPr>
          <p:nvPr>
            <p:ph type="sldNum" sz="quarter" idx="5"/>
          </p:nvPr>
        </p:nvSpPr>
        <p:spPr/>
        <p:txBody>
          <a:bodyPr/>
          <a:lstStyle/>
          <a:p>
            <a:fld id="{3548F34A-EA9E-4279-934C-4D0792127142}" type="slidenum">
              <a:rPr lang="de-DE" smtClean="0"/>
              <a:t>40</a:t>
            </a:fld>
            <a:endParaRPr lang="de-DE" dirty="0"/>
          </a:p>
        </p:txBody>
      </p:sp>
    </p:spTree>
    <p:extLst>
      <p:ext uri="{BB962C8B-B14F-4D97-AF65-F5344CB8AC3E}">
        <p14:creationId xmlns:p14="http://schemas.microsoft.com/office/powerpoint/2010/main" val="19829122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264FC-7AC7-C68A-596C-AF58A500961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985AD2-ECDC-A8C4-D9D8-97F1498D94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370EA5D-4DAE-7320-E092-645F05F2AE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a:extLst>
              <a:ext uri="{FF2B5EF4-FFF2-40B4-BE49-F238E27FC236}">
                <a16:creationId xmlns:a16="http://schemas.microsoft.com/office/drawing/2014/main" id="{B813F295-CABD-3455-464A-C1B12607E351}"/>
              </a:ext>
            </a:extLst>
          </p:cNvPr>
          <p:cNvSpPr>
            <a:spLocks noGrp="1"/>
          </p:cNvSpPr>
          <p:nvPr>
            <p:ph type="hdr" sz="quarter"/>
          </p:nvPr>
        </p:nvSpPr>
        <p:spPr/>
        <p:txBody>
          <a:bodyPr/>
          <a:lstStyle/>
          <a:p>
            <a:r>
              <a:rPr lang="de-DE" dirty="0"/>
              <a:t>Max-Weber-Schule/ Gießen                                 Ausbildungstreffen    9.11.2023</a:t>
            </a:r>
          </a:p>
        </p:txBody>
      </p:sp>
      <p:sp>
        <p:nvSpPr>
          <p:cNvPr id="5" name="Fußzeilenplatzhalter 4">
            <a:extLst>
              <a:ext uri="{FF2B5EF4-FFF2-40B4-BE49-F238E27FC236}">
                <a16:creationId xmlns:a16="http://schemas.microsoft.com/office/drawing/2014/main" id="{17F1A304-781C-58E9-1B58-2B0EDD65008E}"/>
              </a:ext>
            </a:extLst>
          </p:cNvPr>
          <p:cNvSpPr>
            <a:spLocks noGrp="1"/>
          </p:cNvSpPr>
          <p:nvPr>
            <p:ph type="ftr" sz="quarter" idx="4"/>
          </p:nvPr>
        </p:nvSpPr>
        <p:spPr/>
        <p:txBody>
          <a:bodyPr/>
          <a:lstStyle/>
          <a:p>
            <a:endParaRPr lang="de-DE" dirty="0"/>
          </a:p>
        </p:txBody>
      </p:sp>
      <p:sp>
        <p:nvSpPr>
          <p:cNvPr id="6" name="Foliennummernplatzhalter 5">
            <a:extLst>
              <a:ext uri="{FF2B5EF4-FFF2-40B4-BE49-F238E27FC236}">
                <a16:creationId xmlns:a16="http://schemas.microsoft.com/office/drawing/2014/main" id="{AF7A5104-F8AC-9400-8C60-7B242BA638DD}"/>
              </a:ext>
            </a:extLst>
          </p:cNvPr>
          <p:cNvSpPr>
            <a:spLocks noGrp="1"/>
          </p:cNvSpPr>
          <p:nvPr>
            <p:ph type="sldNum" sz="quarter" idx="5"/>
          </p:nvPr>
        </p:nvSpPr>
        <p:spPr/>
        <p:txBody>
          <a:bodyPr/>
          <a:lstStyle/>
          <a:p>
            <a:fld id="{3548F34A-EA9E-4279-934C-4D0792127142}" type="slidenum">
              <a:rPr lang="de-DE" smtClean="0"/>
              <a:t>41</a:t>
            </a:fld>
            <a:endParaRPr lang="de-DE" dirty="0"/>
          </a:p>
        </p:txBody>
      </p:sp>
    </p:spTree>
    <p:extLst>
      <p:ext uri="{BB962C8B-B14F-4D97-AF65-F5344CB8AC3E}">
        <p14:creationId xmlns:p14="http://schemas.microsoft.com/office/powerpoint/2010/main" val="33139856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BC4B4-9E02-9588-E59B-99027E6FC19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6E7080A-3B32-A7FC-30F1-043F2B0BB35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53B5921-A72C-C1FC-A5F2-DD12D05F74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a:extLst>
              <a:ext uri="{FF2B5EF4-FFF2-40B4-BE49-F238E27FC236}">
                <a16:creationId xmlns:a16="http://schemas.microsoft.com/office/drawing/2014/main" id="{AA33EDB1-DFDC-7677-C540-4CA71D62AFCB}"/>
              </a:ext>
            </a:extLst>
          </p:cNvPr>
          <p:cNvSpPr>
            <a:spLocks noGrp="1"/>
          </p:cNvSpPr>
          <p:nvPr>
            <p:ph type="hdr" sz="quarter"/>
          </p:nvPr>
        </p:nvSpPr>
        <p:spPr/>
        <p:txBody>
          <a:bodyPr/>
          <a:lstStyle/>
          <a:p>
            <a:r>
              <a:rPr lang="de-DE" dirty="0"/>
              <a:t>Max-Weber-Schule/ Gießen                                 Ausbildungstreffen    9.11.2023</a:t>
            </a:r>
          </a:p>
        </p:txBody>
      </p:sp>
      <p:sp>
        <p:nvSpPr>
          <p:cNvPr id="5" name="Fußzeilenplatzhalter 4">
            <a:extLst>
              <a:ext uri="{FF2B5EF4-FFF2-40B4-BE49-F238E27FC236}">
                <a16:creationId xmlns:a16="http://schemas.microsoft.com/office/drawing/2014/main" id="{CFDBA4A7-2E65-122C-9AB7-BD105876BE6A}"/>
              </a:ext>
            </a:extLst>
          </p:cNvPr>
          <p:cNvSpPr>
            <a:spLocks noGrp="1"/>
          </p:cNvSpPr>
          <p:nvPr>
            <p:ph type="ftr" sz="quarter" idx="4"/>
          </p:nvPr>
        </p:nvSpPr>
        <p:spPr/>
        <p:txBody>
          <a:bodyPr/>
          <a:lstStyle/>
          <a:p>
            <a:endParaRPr lang="de-DE" dirty="0"/>
          </a:p>
        </p:txBody>
      </p:sp>
      <p:sp>
        <p:nvSpPr>
          <p:cNvPr id="6" name="Foliennummernplatzhalter 5">
            <a:extLst>
              <a:ext uri="{FF2B5EF4-FFF2-40B4-BE49-F238E27FC236}">
                <a16:creationId xmlns:a16="http://schemas.microsoft.com/office/drawing/2014/main" id="{D1E60702-2608-3960-EE86-938C7293146F}"/>
              </a:ext>
            </a:extLst>
          </p:cNvPr>
          <p:cNvSpPr>
            <a:spLocks noGrp="1"/>
          </p:cNvSpPr>
          <p:nvPr>
            <p:ph type="sldNum" sz="quarter" idx="5"/>
          </p:nvPr>
        </p:nvSpPr>
        <p:spPr/>
        <p:txBody>
          <a:bodyPr/>
          <a:lstStyle/>
          <a:p>
            <a:fld id="{3548F34A-EA9E-4279-934C-4D0792127142}" type="slidenum">
              <a:rPr lang="de-DE" smtClean="0"/>
              <a:t>42</a:t>
            </a:fld>
            <a:endParaRPr lang="de-DE" dirty="0"/>
          </a:p>
        </p:txBody>
      </p:sp>
    </p:spTree>
    <p:extLst>
      <p:ext uri="{BB962C8B-B14F-4D97-AF65-F5344CB8AC3E}">
        <p14:creationId xmlns:p14="http://schemas.microsoft.com/office/powerpoint/2010/main" val="488782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51D8-3BBD-D3A9-1CB8-043D8FEE16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915952A-5706-E375-B646-E5329B509CC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F16B28E-C91C-860F-14EC-2C7E1E2214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a:extLst>
              <a:ext uri="{FF2B5EF4-FFF2-40B4-BE49-F238E27FC236}">
                <a16:creationId xmlns:a16="http://schemas.microsoft.com/office/drawing/2014/main" id="{ACD07193-27F8-43BC-D6BA-9C34D05C284E}"/>
              </a:ext>
            </a:extLst>
          </p:cNvPr>
          <p:cNvSpPr>
            <a:spLocks noGrp="1"/>
          </p:cNvSpPr>
          <p:nvPr>
            <p:ph type="hdr" sz="quarter"/>
          </p:nvPr>
        </p:nvSpPr>
        <p:spPr/>
        <p:txBody>
          <a:bodyPr/>
          <a:lstStyle/>
          <a:p>
            <a:r>
              <a:rPr lang="de-DE" dirty="0"/>
              <a:t>Max-Weber-Schule/ Gießen                                 Ausbildungstreffen    9.11.2023</a:t>
            </a:r>
          </a:p>
        </p:txBody>
      </p:sp>
      <p:sp>
        <p:nvSpPr>
          <p:cNvPr id="5" name="Fußzeilenplatzhalter 4">
            <a:extLst>
              <a:ext uri="{FF2B5EF4-FFF2-40B4-BE49-F238E27FC236}">
                <a16:creationId xmlns:a16="http://schemas.microsoft.com/office/drawing/2014/main" id="{F1DB5D68-1820-F6F0-D056-E43D34FA22E3}"/>
              </a:ext>
            </a:extLst>
          </p:cNvPr>
          <p:cNvSpPr>
            <a:spLocks noGrp="1"/>
          </p:cNvSpPr>
          <p:nvPr>
            <p:ph type="ftr" sz="quarter" idx="4"/>
          </p:nvPr>
        </p:nvSpPr>
        <p:spPr/>
        <p:txBody>
          <a:bodyPr/>
          <a:lstStyle/>
          <a:p>
            <a:endParaRPr lang="de-DE" dirty="0"/>
          </a:p>
        </p:txBody>
      </p:sp>
      <p:sp>
        <p:nvSpPr>
          <p:cNvPr id="6" name="Foliennummernplatzhalter 5">
            <a:extLst>
              <a:ext uri="{FF2B5EF4-FFF2-40B4-BE49-F238E27FC236}">
                <a16:creationId xmlns:a16="http://schemas.microsoft.com/office/drawing/2014/main" id="{A5FB3A33-6AB2-96BD-FB93-0177AC165A98}"/>
              </a:ext>
            </a:extLst>
          </p:cNvPr>
          <p:cNvSpPr>
            <a:spLocks noGrp="1"/>
          </p:cNvSpPr>
          <p:nvPr>
            <p:ph type="sldNum" sz="quarter" idx="5"/>
          </p:nvPr>
        </p:nvSpPr>
        <p:spPr/>
        <p:txBody>
          <a:bodyPr/>
          <a:lstStyle/>
          <a:p>
            <a:fld id="{3548F34A-EA9E-4279-934C-4D0792127142}" type="slidenum">
              <a:rPr lang="de-DE" smtClean="0"/>
              <a:t>43</a:t>
            </a:fld>
            <a:endParaRPr lang="de-DE" dirty="0"/>
          </a:p>
        </p:txBody>
      </p:sp>
    </p:spTree>
    <p:extLst>
      <p:ext uri="{BB962C8B-B14F-4D97-AF65-F5344CB8AC3E}">
        <p14:creationId xmlns:p14="http://schemas.microsoft.com/office/powerpoint/2010/main" val="39296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AFA72-1E58-34BC-1C59-213618BC3E0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32A742A-0A22-805B-D218-7C20324091C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AD393FE-E7E9-30D9-463F-653763D11F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a:extLst>
              <a:ext uri="{FF2B5EF4-FFF2-40B4-BE49-F238E27FC236}">
                <a16:creationId xmlns:a16="http://schemas.microsoft.com/office/drawing/2014/main" id="{5F71D799-3FE0-13A6-2F3A-B328BD39FB28}"/>
              </a:ext>
            </a:extLst>
          </p:cNvPr>
          <p:cNvSpPr>
            <a:spLocks noGrp="1"/>
          </p:cNvSpPr>
          <p:nvPr>
            <p:ph type="hdr" sz="quarter"/>
          </p:nvPr>
        </p:nvSpPr>
        <p:spPr/>
        <p:txBody>
          <a:bodyPr/>
          <a:lstStyle/>
          <a:p>
            <a:r>
              <a:rPr lang="de-DE" dirty="0"/>
              <a:t>Max-Weber-Schule/ Gießen                                 Ausbildungstreffen    9.11.2023</a:t>
            </a:r>
          </a:p>
        </p:txBody>
      </p:sp>
      <p:sp>
        <p:nvSpPr>
          <p:cNvPr id="5" name="Fußzeilenplatzhalter 4">
            <a:extLst>
              <a:ext uri="{FF2B5EF4-FFF2-40B4-BE49-F238E27FC236}">
                <a16:creationId xmlns:a16="http://schemas.microsoft.com/office/drawing/2014/main" id="{28FF758F-1F51-73C0-F7B9-0B5FA9A80D50}"/>
              </a:ext>
            </a:extLst>
          </p:cNvPr>
          <p:cNvSpPr>
            <a:spLocks noGrp="1"/>
          </p:cNvSpPr>
          <p:nvPr>
            <p:ph type="ftr" sz="quarter" idx="4"/>
          </p:nvPr>
        </p:nvSpPr>
        <p:spPr/>
        <p:txBody>
          <a:bodyPr/>
          <a:lstStyle/>
          <a:p>
            <a:endParaRPr lang="de-DE" dirty="0"/>
          </a:p>
        </p:txBody>
      </p:sp>
      <p:sp>
        <p:nvSpPr>
          <p:cNvPr id="6" name="Foliennummernplatzhalter 5">
            <a:extLst>
              <a:ext uri="{FF2B5EF4-FFF2-40B4-BE49-F238E27FC236}">
                <a16:creationId xmlns:a16="http://schemas.microsoft.com/office/drawing/2014/main" id="{28B8891D-1583-FB18-8B14-15A629853F0D}"/>
              </a:ext>
            </a:extLst>
          </p:cNvPr>
          <p:cNvSpPr>
            <a:spLocks noGrp="1"/>
          </p:cNvSpPr>
          <p:nvPr>
            <p:ph type="sldNum" sz="quarter" idx="5"/>
          </p:nvPr>
        </p:nvSpPr>
        <p:spPr/>
        <p:txBody>
          <a:bodyPr/>
          <a:lstStyle/>
          <a:p>
            <a:fld id="{3548F34A-EA9E-4279-934C-4D0792127142}" type="slidenum">
              <a:rPr lang="de-DE" smtClean="0"/>
              <a:t>44</a:t>
            </a:fld>
            <a:endParaRPr lang="de-DE" dirty="0"/>
          </a:p>
        </p:txBody>
      </p:sp>
    </p:spTree>
    <p:extLst>
      <p:ext uri="{BB962C8B-B14F-4D97-AF65-F5344CB8AC3E}">
        <p14:creationId xmlns:p14="http://schemas.microsoft.com/office/powerpoint/2010/main" val="2951622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963C4-3655-4C36-439D-BD3DC467B56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817A38A-9F5E-0A9B-83CE-B5FA7C96DC4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4BFF2DE-003B-1F4A-CECF-2B4B07F54CCF}"/>
              </a:ext>
            </a:extLst>
          </p:cNvPr>
          <p:cNvSpPr>
            <a:spLocks noGrp="1"/>
          </p:cNvSpPr>
          <p:nvPr>
            <p:ph type="body" idx="1"/>
          </p:nvPr>
        </p:nvSpPr>
        <p:spPr/>
        <p:txBody>
          <a:bodyPr/>
          <a:lstStyle/>
          <a:p>
            <a:pPr algn="just" fontAlgn="ctr"/>
            <a:r>
              <a:rPr lang="de-DE" sz="1200" dirty="0">
                <a:solidFill>
                  <a:srgbClr val="212121"/>
                </a:solidFill>
                <a:effectLst/>
                <a:latin typeface="Calibri" panose="020F0502020204030204" pitchFamily="34" charset="0"/>
                <a:ea typeface="Times New Roman" panose="02020603050405020304" pitchFamily="18" charset="0"/>
              </a:rPr>
              <a:t>Für die Leistungsbeurteilung in einem Schuljahr ist unbedingt zu beachten, dass nach § 30 Abs. 2 Satz 1 VOGSV die Schülerinnen und Schüler und die Eltern zu Beginn eines Schuljahres darüber informiert werden müssen, nach welchen Gesichtspunkten die Bewertung ihrer Leistungen erfolgt. </a:t>
            </a:r>
            <a:endParaRPr lang="de-DE" sz="1200" dirty="0">
              <a:effectLst/>
              <a:latin typeface="Times New Roman" panose="02020603050405020304" pitchFamily="18" charset="0"/>
              <a:ea typeface="Times New Roman" panose="02020603050405020304" pitchFamily="18" charset="0"/>
            </a:endParaRPr>
          </a:p>
          <a:p>
            <a:pPr algn="just" fontAlgn="ctr"/>
            <a:r>
              <a:rPr lang="de-DE" sz="1200" b="1" dirty="0">
                <a:solidFill>
                  <a:srgbClr val="212121"/>
                </a:solidFill>
                <a:effectLst/>
                <a:latin typeface="Calibri" panose="020F0502020204030204" pitchFamily="34" charset="0"/>
                <a:ea typeface="Times New Roman" panose="02020603050405020304" pitchFamily="18" charset="0"/>
              </a:rPr>
              <a:t>Die Kriterien, nach denen die Leistungen beurteilt werden, müssen den Schülerinnen und Schülern bekannt sein. </a:t>
            </a:r>
            <a:endParaRPr lang="de-DE" sz="1200" dirty="0">
              <a:effectLst/>
              <a:latin typeface="Times New Roman" panose="02020603050405020304" pitchFamily="18" charset="0"/>
              <a:ea typeface="Times New Roman" panose="02020603050405020304" pitchFamily="18" charset="0"/>
            </a:endParaRPr>
          </a:p>
          <a:p>
            <a:pPr algn="just" fontAlgn="ctr"/>
            <a:r>
              <a:rPr lang="de-DE" sz="1200" dirty="0">
                <a:solidFill>
                  <a:srgbClr val="212121"/>
                </a:solidFill>
                <a:effectLst/>
                <a:latin typeface="Calibri" panose="020F0502020204030204" pitchFamily="34" charset="0"/>
                <a:ea typeface="Times New Roman" panose="02020603050405020304" pitchFamily="18" charset="0"/>
              </a:rPr>
              <a:t>Im Laufe des Schuljahres können Veränderungen eintreten, auch diese Formen des Unterrichts sind bei der Belehrung zu berücksichtigen. In diesem Zusammenhang ist u. a. auch darüber zu informieren, welchen Stellenwert eine Ersatzleistung hat.</a:t>
            </a:r>
            <a:endParaRPr lang="de-DE" sz="1200" dirty="0">
              <a:effectLst/>
              <a:latin typeface="Times New Roman" panose="02020603050405020304" pitchFamily="18" charset="0"/>
              <a:ea typeface="Times New Roman" panose="02020603050405020304" pitchFamily="18" charset="0"/>
            </a:endParaRPr>
          </a:p>
          <a:p>
            <a:pPr algn="just" fontAlgn="ctr"/>
            <a:r>
              <a:rPr lang="de-DE" sz="1200" dirty="0">
                <a:solidFill>
                  <a:srgbClr val="212121"/>
                </a:solidFill>
                <a:effectLst/>
                <a:latin typeface="Calibri" panose="020F0502020204030204" pitchFamily="34" charset="0"/>
                <a:ea typeface="Times New Roman" panose="02020603050405020304" pitchFamily="18" charset="0"/>
              </a:rPr>
              <a:t>Die Art der Aufgabenstellung der Ersatzleistung muss so gewählt werden, dass es der Lehrkraft möglich ist einzuschätzen, ob es sich um eine selbstständig erbrachte Leistung handelt. </a:t>
            </a:r>
            <a:endParaRPr lang="de-DE" sz="1200" dirty="0">
              <a:effectLst/>
              <a:latin typeface="Times New Roman" panose="02020603050405020304" pitchFamily="18" charset="0"/>
              <a:ea typeface="Times New Roman" panose="02020603050405020304" pitchFamily="18" charset="0"/>
            </a:endParaRPr>
          </a:p>
          <a:p>
            <a:pPr algn="just" fontAlgn="ctr"/>
            <a:r>
              <a:rPr lang="de-DE" sz="1200" dirty="0">
                <a:solidFill>
                  <a:srgbClr val="212121"/>
                </a:solidFill>
                <a:effectLst/>
                <a:latin typeface="Calibri" panose="020F0502020204030204" pitchFamily="34" charset="0"/>
                <a:ea typeface="Times New Roman" panose="02020603050405020304" pitchFamily="18" charset="0"/>
              </a:rPr>
              <a:t>Bei diesen Schülerinnen und Schülern wird die schriftliche Arbeit durch andere Leistungsnachweise wie z. B. Referate, Hausarbeiten oder Projektarbeiten </a:t>
            </a:r>
            <a:r>
              <a:rPr lang="de-DE" sz="1200" dirty="0">
                <a:solidFill>
                  <a:srgbClr val="212121"/>
                </a:solidFill>
                <a:effectLst/>
                <a:highlight>
                  <a:srgbClr val="FFFF00"/>
                </a:highlight>
                <a:latin typeface="Calibri" panose="020F0502020204030204" pitchFamily="34" charset="0"/>
                <a:ea typeface="Times New Roman" panose="02020603050405020304" pitchFamily="18" charset="0"/>
              </a:rPr>
              <a:t>(s. auch Nr. 6 des aktuellen Leitfadens)</a:t>
            </a:r>
            <a:r>
              <a:rPr lang="de-DE" sz="1200" dirty="0">
                <a:solidFill>
                  <a:srgbClr val="212121"/>
                </a:solidFill>
                <a:effectLst/>
                <a:latin typeface="Calibri" panose="020F0502020204030204" pitchFamily="34" charset="0"/>
                <a:ea typeface="Times New Roman" panose="02020603050405020304" pitchFamily="18" charset="0"/>
              </a:rPr>
              <a:t> ersetzt, wobei die Ersatzleistung einer schriftlichen Arbeit gleichsteht. Daher entspricht die Gewichtung der schriftlichen Leistung dieser Schülerinnen und Schüler der Gewichtung der im Präsenzunterricht anwesenden Lerngruppe. </a:t>
            </a:r>
            <a:endParaRPr lang="de-DE" sz="1200" dirty="0">
              <a:effectLst/>
              <a:latin typeface="Times New Roman" panose="02020603050405020304" pitchFamily="18" charset="0"/>
              <a:ea typeface="Times New Roman" panose="02020603050405020304" pitchFamily="18" charset="0"/>
            </a:endParaRPr>
          </a:p>
          <a:p>
            <a:pPr algn="just" fontAlgn="ctr"/>
            <a:r>
              <a:rPr lang="de-DE" sz="1200" dirty="0">
                <a:solidFill>
                  <a:srgbClr val="212121"/>
                </a:solidFill>
                <a:effectLst/>
                <a:latin typeface="Calibri" panose="020F0502020204030204" pitchFamily="34" charset="0"/>
                <a:ea typeface="Times New Roman" panose="02020603050405020304" pitchFamily="18" charset="0"/>
              </a:rPr>
              <a:t>Wichtig ist auch der Hinweis, dass Noten der epochal unterrichteten Fächer und Lernfelder im das Abschluss- bzw. Abgangszeugnis ausgewiesen werden. </a:t>
            </a:r>
            <a:endParaRPr lang="de-DE" sz="1200" dirty="0">
              <a:effectLst/>
              <a:latin typeface="Times New Roman" panose="02020603050405020304" pitchFamily="18" charset="0"/>
              <a:ea typeface="Times New Roman" panose="02020603050405020304" pitchFamily="18" charset="0"/>
            </a:endParaRPr>
          </a:p>
          <a:p>
            <a:pPr algn="just" fontAlgn="ctr"/>
            <a:r>
              <a:rPr lang="de-DE" sz="1200" dirty="0">
                <a:solidFill>
                  <a:srgbClr val="212121"/>
                </a:solidFill>
                <a:effectLst/>
                <a:latin typeface="Calibri" panose="020F0502020204030204" pitchFamily="34"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pPr algn="just" fontAlgn="ctr"/>
            <a:r>
              <a:rPr lang="de-DE" sz="1200" b="1" dirty="0">
                <a:solidFill>
                  <a:srgbClr val="212121"/>
                </a:solidFill>
                <a:effectLst/>
                <a:latin typeface="Calibri" panose="020F0502020204030204" pitchFamily="34" charset="0"/>
                <a:ea typeface="Times New Roman" panose="02020603050405020304" pitchFamily="18" charset="0"/>
              </a:rPr>
              <a:t>Die Belehrung ist im Klassenbuch zu vermerken.</a:t>
            </a:r>
          </a:p>
          <a:p>
            <a:pPr algn="just" fontAlgn="ctr"/>
            <a:r>
              <a:rPr lang="de-DE" sz="1200" b="1" dirty="0">
                <a:solidFill>
                  <a:srgbClr val="212121"/>
                </a:solidFill>
                <a:effectLst/>
                <a:latin typeface="Calibri" panose="020F0502020204030204" pitchFamily="34" charset="0"/>
                <a:ea typeface="Times New Roman" panose="02020603050405020304" pitchFamily="18" charset="0"/>
              </a:rPr>
              <a:t>Hinweis auf Ermittlung der SP-Note zum Halbjahr und Schuljahresende! Leistungsentwicklung muss berücksichtigt werden.</a:t>
            </a:r>
            <a:endParaRPr lang="de-DE"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a:extLst>
              <a:ext uri="{FF2B5EF4-FFF2-40B4-BE49-F238E27FC236}">
                <a16:creationId xmlns:a16="http://schemas.microsoft.com/office/drawing/2014/main" id="{16B7BFEB-20E9-3F84-B3DB-9572420271D2}"/>
              </a:ext>
            </a:extLst>
          </p:cNvPr>
          <p:cNvSpPr>
            <a:spLocks noGrp="1"/>
          </p:cNvSpPr>
          <p:nvPr>
            <p:ph type="hdr" sz="quarter"/>
          </p:nvPr>
        </p:nvSpPr>
        <p:spPr/>
        <p:txBody>
          <a:bodyPr/>
          <a:lstStyle/>
          <a:p>
            <a:r>
              <a:rPr lang="de-DE" dirty="0"/>
              <a:t>Max-Weber-Schule/ Gießen                                 Ausbildungstreffen    9.11.2023</a:t>
            </a:r>
          </a:p>
        </p:txBody>
      </p:sp>
      <p:sp>
        <p:nvSpPr>
          <p:cNvPr id="5" name="Fußzeilenplatzhalter 4">
            <a:extLst>
              <a:ext uri="{FF2B5EF4-FFF2-40B4-BE49-F238E27FC236}">
                <a16:creationId xmlns:a16="http://schemas.microsoft.com/office/drawing/2014/main" id="{AE0BB77C-C71A-DB1D-9C73-13EAC2625655}"/>
              </a:ext>
            </a:extLst>
          </p:cNvPr>
          <p:cNvSpPr>
            <a:spLocks noGrp="1"/>
          </p:cNvSpPr>
          <p:nvPr>
            <p:ph type="ftr" sz="quarter" idx="4"/>
          </p:nvPr>
        </p:nvSpPr>
        <p:spPr/>
        <p:txBody>
          <a:bodyPr/>
          <a:lstStyle/>
          <a:p>
            <a:endParaRPr lang="de-DE" dirty="0"/>
          </a:p>
        </p:txBody>
      </p:sp>
      <p:sp>
        <p:nvSpPr>
          <p:cNvPr id="6" name="Foliennummernplatzhalter 5">
            <a:extLst>
              <a:ext uri="{FF2B5EF4-FFF2-40B4-BE49-F238E27FC236}">
                <a16:creationId xmlns:a16="http://schemas.microsoft.com/office/drawing/2014/main" id="{5B971891-E264-1520-8A4B-ECBF71377D26}"/>
              </a:ext>
            </a:extLst>
          </p:cNvPr>
          <p:cNvSpPr>
            <a:spLocks noGrp="1"/>
          </p:cNvSpPr>
          <p:nvPr>
            <p:ph type="sldNum" sz="quarter" idx="5"/>
          </p:nvPr>
        </p:nvSpPr>
        <p:spPr/>
        <p:txBody>
          <a:bodyPr/>
          <a:lstStyle/>
          <a:p>
            <a:fld id="{3548F34A-EA9E-4279-934C-4D0792127142}" type="slidenum">
              <a:rPr lang="de-DE" smtClean="0"/>
              <a:t>45</a:t>
            </a:fld>
            <a:endParaRPr lang="de-DE" dirty="0"/>
          </a:p>
        </p:txBody>
      </p:sp>
    </p:spTree>
    <p:extLst>
      <p:ext uri="{BB962C8B-B14F-4D97-AF65-F5344CB8AC3E}">
        <p14:creationId xmlns:p14="http://schemas.microsoft.com/office/powerpoint/2010/main" val="4101214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46</a:t>
            </a:fld>
            <a:endParaRPr lang="de-DE" dirty="0"/>
          </a:p>
        </p:txBody>
      </p:sp>
    </p:spTree>
    <p:extLst>
      <p:ext uri="{BB962C8B-B14F-4D97-AF65-F5344CB8AC3E}">
        <p14:creationId xmlns:p14="http://schemas.microsoft.com/office/powerpoint/2010/main" val="2208603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47</a:t>
            </a:fld>
            <a:endParaRPr lang="de-DE" dirty="0"/>
          </a:p>
        </p:txBody>
      </p:sp>
    </p:spTree>
    <p:extLst>
      <p:ext uri="{BB962C8B-B14F-4D97-AF65-F5344CB8AC3E}">
        <p14:creationId xmlns:p14="http://schemas.microsoft.com/office/powerpoint/2010/main" val="32348441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48</a:t>
            </a:fld>
            <a:endParaRPr lang="de-DE" dirty="0"/>
          </a:p>
        </p:txBody>
      </p:sp>
    </p:spTree>
    <p:extLst>
      <p:ext uri="{BB962C8B-B14F-4D97-AF65-F5344CB8AC3E}">
        <p14:creationId xmlns:p14="http://schemas.microsoft.com/office/powerpoint/2010/main" val="2805061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49</a:t>
            </a:fld>
            <a:endParaRPr lang="de-DE" dirty="0"/>
          </a:p>
        </p:txBody>
      </p:sp>
    </p:spTree>
    <p:extLst>
      <p:ext uri="{BB962C8B-B14F-4D97-AF65-F5344CB8AC3E}">
        <p14:creationId xmlns:p14="http://schemas.microsoft.com/office/powerpoint/2010/main" val="172989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5</a:t>
            </a:fld>
            <a:endParaRPr lang="de-DE" dirty="0"/>
          </a:p>
        </p:txBody>
      </p:sp>
    </p:spTree>
    <p:extLst>
      <p:ext uri="{BB962C8B-B14F-4D97-AF65-F5344CB8AC3E}">
        <p14:creationId xmlns:p14="http://schemas.microsoft.com/office/powerpoint/2010/main" val="209747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6</a:t>
            </a:fld>
            <a:endParaRPr lang="de-DE" dirty="0"/>
          </a:p>
        </p:txBody>
      </p:sp>
    </p:spTree>
    <p:extLst>
      <p:ext uri="{BB962C8B-B14F-4D97-AF65-F5344CB8AC3E}">
        <p14:creationId xmlns:p14="http://schemas.microsoft.com/office/powerpoint/2010/main" val="652374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5B5B6-E2D7-6CC5-DFF2-87EE9B2F2E1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632F77F-DD97-EF8C-C43E-7EE8A53AA8C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0E5832-3025-3836-0BBA-D550E0AA0342}"/>
              </a:ext>
            </a:extLst>
          </p:cNvPr>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a:extLst>
              <a:ext uri="{FF2B5EF4-FFF2-40B4-BE49-F238E27FC236}">
                <a16:creationId xmlns:a16="http://schemas.microsoft.com/office/drawing/2014/main" id="{D07D7402-E55A-70D3-384E-0A4E07BB2970}"/>
              </a:ext>
            </a:extLst>
          </p:cNvPr>
          <p:cNvSpPr>
            <a:spLocks noGrp="1"/>
          </p:cNvSpPr>
          <p:nvPr>
            <p:ph type="hdr" sz="quarter"/>
          </p:nvPr>
        </p:nvSpPr>
        <p:spPr/>
        <p:txBody>
          <a:bodyPr/>
          <a:lstStyle/>
          <a:p>
            <a:r>
              <a:rPr lang="de-DE" dirty="0"/>
              <a:t>Max-Weber-Schule/ Gießen                                 Ausbildungstreffen    9.11.2023</a:t>
            </a:r>
          </a:p>
        </p:txBody>
      </p:sp>
      <p:sp>
        <p:nvSpPr>
          <p:cNvPr id="5" name="Fußzeilenplatzhalter 4">
            <a:extLst>
              <a:ext uri="{FF2B5EF4-FFF2-40B4-BE49-F238E27FC236}">
                <a16:creationId xmlns:a16="http://schemas.microsoft.com/office/drawing/2014/main" id="{4984FA75-C1BB-FE1E-02BC-60CECAF551F9}"/>
              </a:ext>
            </a:extLst>
          </p:cNvPr>
          <p:cNvSpPr>
            <a:spLocks noGrp="1"/>
          </p:cNvSpPr>
          <p:nvPr>
            <p:ph type="ftr" sz="quarter" idx="4"/>
          </p:nvPr>
        </p:nvSpPr>
        <p:spPr/>
        <p:txBody>
          <a:bodyPr/>
          <a:lstStyle/>
          <a:p>
            <a:endParaRPr lang="de-DE" dirty="0"/>
          </a:p>
        </p:txBody>
      </p:sp>
      <p:sp>
        <p:nvSpPr>
          <p:cNvPr id="6" name="Foliennummernplatzhalter 5">
            <a:extLst>
              <a:ext uri="{FF2B5EF4-FFF2-40B4-BE49-F238E27FC236}">
                <a16:creationId xmlns:a16="http://schemas.microsoft.com/office/drawing/2014/main" id="{2CD15C7D-5694-6DAD-F1AF-D9311F83658F}"/>
              </a:ext>
            </a:extLst>
          </p:cNvPr>
          <p:cNvSpPr>
            <a:spLocks noGrp="1"/>
          </p:cNvSpPr>
          <p:nvPr>
            <p:ph type="sldNum" sz="quarter" idx="5"/>
          </p:nvPr>
        </p:nvSpPr>
        <p:spPr/>
        <p:txBody>
          <a:bodyPr/>
          <a:lstStyle/>
          <a:p>
            <a:fld id="{3548F34A-EA9E-4279-934C-4D0792127142}" type="slidenum">
              <a:rPr lang="de-DE" smtClean="0"/>
              <a:t>7</a:t>
            </a:fld>
            <a:endParaRPr lang="de-DE" dirty="0"/>
          </a:p>
        </p:txBody>
      </p:sp>
    </p:spTree>
    <p:extLst>
      <p:ext uri="{BB962C8B-B14F-4D97-AF65-F5344CB8AC3E}">
        <p14:creationId xmlns:p14="http://schemas.microsoft.com/office/powerpoint/2010/main" val="135884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8</a:t>
            </a:fld>
            <a:endParaRPr lang="de-DE" dirty="0"/>
          </a:p>
        </p:txBody>
      </p:sp>
    </p:spTree>
    <p:extLst>
      <p:ext uri="{BB962C8B-B14F-4D97-AF65-F5344CB8AC3E}">
        <p14:creationId xmlns:p14="http://schemas.microsoft.com/office/powerpoint/2010/main" val="338264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Kopfzeilenplatzhalter 3"/>
          <p:cNvSpPr>
            <a:spLocks noGrp="1"/>
          </p:cNvSpPr>
          <p:nvPr>
            <p:ph type="hdr" sz="quarter"/>
          </p:nvPr>
        </p:nvSpPr>
        <p:spPr/>
        <p:txBody>
          <a:bodyPr/>
          <a:lstStyle/>
          <a:p>
            <a:r>
              <a:rPr lang="de-DE" dirty="0"/>
              <a:t>Max-Weber-Schule/ Gießen                                 Ausbildungstreffen    9.11.2023</a:t>
            </a:r>
          </a:p>
        </p:txBody>
      </p:sp>
      <p:sp>
        <p:nvSpPr>
          <p:cNvPr id="5" name="Fußzeilenplatzhalter 4"/>
          <p:cNvSpPr>
            <a:spLocks noGrp="1"/>
          </p:cNvSpPr>
          <p:nvPr>
            <p:ph type="ftr" sz="quarter" idx="4"/>
          </p:nvPr>
        </p:nvSpPr>
        <p:spPr/>
        <p:txBody>
          <a:bodyPr/>
          <a:lstStyle/>
          <a:p>
            <a:endParaRPr lang="de-DE" dirty="0"/>
          </a:p>
        </p:txBody>
      </p:sp>
      <p:sp>
        <p:nvSpPr>
          <p:cNvPr id="6" name="Foliennummernplatzhalter 5"/>
          <p:cNvSpPr>
            <a:spLocks noGrp="1"/>
          </p:cNvSpPr>
          <p:nvPr>
            <p:ph type="sldNum" sz="quarter" idx="5"/>
          </p:nvPr>
        </p:nvSpPr>
        <p:spPr/>
        <p:txBody>
          <a:bodyPr/>
          <a:lstStyle/>
          <a:p>
            <a:fld id="{3548F34A-EA9E-4279-934C-4D0792127142}" type="slidenum">
              <a:rPr lang="de-DE" smtClean="0"/>
              <a:t>9</a:t>
            </a:fld>
            <a:endParaRPr lang="de-DE" dirty="0"/>
          </a:p>
        </p:txBody>
      </p:sp>
    </p:spTree>
    <p:extLst>
      <p:ext uri="{BB962C8B-B14F-4D97-AF65-F5344CB8AC3E}">
        <p14:creationId xmlns:p14="http://schemas.microsoft.com/office/powerpoint/2010/main" val="364438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30B7E-341A-47DF-BE19-E8AFB37F6F8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09255EF-7DEF-4FBE-A869-B5C9A55E4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F56A40A-4DD5-4829-86AA-570BD656CA63}"/>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4BB9C561-A561-4F92-83F6-D5133FF2465E}"/>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D903973-A639-450F-B87A-98E7E09C1A75}"/>
              </a:ext>
            </a:extLst>
          </p:cNvPr>
          <p:cNvSpPr>
            <a:spLocks noGrp="1"/>
          </p:cNvSpPr>
          <p:nvPr>
            <p:ph type="sldNum" sz="quarter" idx="12"/>
          </p:nvPr>
        </p:nvSpPr>
        <p:spPr/>
        <p:txBody>
          <a:bodyPr/>
          <a:lstStyle/>
          <a:p>
            <a:fld id="{6AE86B99-7A48-4B8D-A491-3B4D371BC6C1}" type="slidenum">
              <a:rPr lang="de-DE" smtClean="0"/>
              <a:t>‹Nr.›</a:t>
            </a:fld>
            <a:endParaRPr lang="de-DE" dirty="0"/>
          </a:p>
        </p:txBody>
      </p:sp>
    </p:spTree>
    <p:extLst>
      <p:ext uri="{BB962C8B-B14F-4D97-AF65-F5344CB8AC3E}">
        <p14:creationId xmlns:p14="http://schemas.microsoft.com/office/powerpoint/2010/main" val="180540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79ECE-5032-4494-93FB-0635CDA8BE5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CEB7C24-ABC0-425A-9AD0-F24EB8CE6F1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ED8D153-61D0-4DE7-A384-E6231B985C75}"/>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FEF81BFE-B463-4592-8C83-EE839EFEB73E}"/>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AD05FE0-C09C-4BE8-BA27-7AD08E3A5B38}"/>
              </a:ext>
            </a:extLst>
          </p:cNvPr>
          <p:cNvSpPr>
            <a:spLocks noGrp="1"/>
          </p:cNvSpPr>
          <p:nvPr>
            <p:ph type="sldNum" sz="quarter" idx="12"/>
          </p:nvPr>
        </p:nvSpPr>
        <p:spPr/>
        <p:txBody>
          <a:bodyPr/>
          <a:lstStyle/>
          <a:p>
            <a:fld id="{6AE86B99-7A48-4B8D-A491-3B4D371BC6C1}" type="slidenum">
              <a:rPr lang="de-DE" smtClean="0"/>
              <a:t>‹Nr.›</a:t>
            </a:fld>
            <a:endParaRPr lang="de-DE" dirty="0"/>
          </a:p>
        </p:txBody>
      </p:sp>
    </p:spTree>
    <p:extLst>
      <p:ext uri="{BB962C8B-B14F-4D97-AF65-F5344CB8AC3E}">
        <p14:creationId xmlns:p14="http://schemas.microsoft.com/office/powerpoint/2010/main" val="191288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6995A18-88EB-43AF-93E7-37F56D16817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A04C6CD-5F6B-4A40-8241-2BF3DB6943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1482F97-6194-459F-BE0A-57168FAB0A59}"/>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47BEBA4C-F926-491B-9149-43267C55157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8AB8CB2E-D79E-4B8C-B658-6F3EA79ED369}"/>
              </a:ext>
            </a:extLst>
          </p:cNvPr>
          <p:cNvSpPr>
            <a:spLocks noGrp="1"/>
          </p:cNvSpPr>
          <p:nvPr>
            <p:ph type="sldNum" sz="quarter" idx="12"/>
          </p:nvPr>
        </p:nvSpPr>
        <p:spPr/>
        <p:txBody>
          <a:bodyPr/>
          <a:lstStyle/>
          <a:p>
            <a:fld id="{6AE86B99-7A48-4B8D-A491-3B4D371BC6C1}" type="slidenum">
              <a:rPr lang="de-DE" smtClean="0"/>
              <a:t>‹Nr.›</a:t>
            </a:fld>
            <a:endParaRPr lang="de-DE" dirty="0"/>
          </a:p>
        </p:txBody>
      </p:sp>
    </p:spTree>
    <p:extLst>
      <p:ext uri="{BB962C8B-B14F-4D97-AF65-F5344CB8AC3E}">
        <p14:creationId xmlns:p14="http://schemas.microsoft.com/office/powerpoint/2010/main" val="401712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3F834-0D60-4DFD-A24D-D696084EF85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7F5E2D-B9A8-4945-8A78-C8176D8AE4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B518CBA-FB09-4165-B319-C975664248BF}"/>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0DE53279-66DF-4C6A-905B-DD0F2B7F612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7D5BC1E-3B8E-4310-B8D0-FB7197977F85}"/>
              </a:ext>
            </a:extLst>
          </p:cNvPr>
          <p:cNvSpPr>
            <a:spLocks noGrp="1"/>
          </p:cNvSpPr>
          <p:nvPr>
            <p:ph type="sldNum" sz="quarter" idx="12"/>
          </p:nvPr>
        </p:nvSpPr>
        <p:spPr/>
        <p:txBody>
          <a:bodyPr/>
          <a:lstStyle/>
          <a:p>
            <a:fld id="{13FF8812-CB19-42C5-B2A0-624813263B53}" type="slidenum">
              <a:rPr lang="de-DE" smtClean="0"/>
              <a:t>‹Nr.›</a:t>
            </a:fld>
            <a:endParaRPr lang="de-DE" dirty="0"/>
          </a:p>
        </p:txBody>
      </p:sp>
    </p:spTree>
    <p:extLst>
      <p:ext uri="{BB962C8B-B14F-4D97-AF65-F5344CB8AC3E}">
        <p14:creationId xmlns:p14="http://schemas.microsoft.com/office/powerpoint/2010/main" val="248607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262EDB-EFC3-4DC5-B120-E26315E57CF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762E0CF-6EF1-4FCB-BE66-0E56AA2147F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B167B2D-62FD-453D-8E0C-F62DD770964D}"/>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D64462F9-69F7-4012-A3CE-C267B440CDEE}"/>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54DA3CE-E4FC-482C-8E83-50991B4EC5B0}"/>
              </a:ext>
            </a:extLst>
          </p:cNvPr>
          <p:cNvSpPr>
            <a:spLocks noGrp="1"/>
          </p:cNvSpPr>
          <p:nvPr>
            <p:ph type="sldNum" sz="quarter" idx="12"/>
          </p:nvPr>
        </p:nvSpPr>
        <p:spPr/>
        <p:txBody>
          <a:bodyPr/>
          <a:lstStyle/>
          <a:p>
            <a:fld id="{13FF8812-CB19-42C5-B2A0-624813263B53}" type="slidenum">
              <a:rPr lang="de-DE" smtClean="0"/>
              <a:t>‹Nr.›</a:t>
            </a:fld>
            <a:endParaRPr lang="de-DE" dirty="0"/>
          </a:p>
        </p:txBody>
      </p:sp>
    </p:spTree>
    <p:extLst>
      <p:ext uri="{BB962C8B-B14F-4D97-AF65-F5344CB8AC3E}">
        <p14:creationId xmlns:p14="http://schemas.microsoft.com/office/powerpoint/2010/main" val="507949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D331DD-E9BA-4042-A4F2-A9AC7E35B58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1E1F152-A1E8-4BCF-A04C-643260DFB8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C486541-FFC1-4116-ADB7-9018AF519F7F}"/>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5ED1DEE2-C798-4FA2-A219-5A6FF378762B}"/>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85B98852-2259-4E91-87A0-F36491A8AFF9}"/>
              </a:ext>
            </a:extLst>
          </p:cNvPr>
          <p:cNvSpPr>
            <a:spLocks noGrp="1"/>
          </p:cNvSpPr>
          <p:nvPr>
            <p:ph type="sldNum" sz="quarter" idx="12"/>
          </p:nvPr>
        </p:nvSpPr>
        <p:spPr/>
        <p:txBody>
          <a:bodyPr/>
          <a:lstStyle/>
          <a:p>
            <a:fld id="{13FF8812-CB19-42C5-B2A0-624813263B53}" type="slidenum">
              <a:rPr lang="de-DE" smtClean="0"/>
              <a:t>‹Nr.›</a:t>
            </a:fld>
            <a:endParaRPr lang="de-DE" dirty="0"/>
          </a:p>
        </p:txBody>
      </p:sp>
    </p:spTree>
    <p:extLst>
      <p:ext uri="{BB962C8B-B14F-4D97-AF65-F5344CB8AC3E}">
        <p14:creationId xmlns:p14="http://schemas.microsoft.com/office/powerpoint/2010/main" val="3401544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B8206-CDAB-40FC-AB38-01B2433596C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77942FE-585C-4CA7-9149-E1471D905A4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2E5050F-165C-4F93-98D7-221F86A43BE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8DE75B8-3692-4B32-A80D-C3A4376E5255}"/>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6ED9B3A6-3055-4850-974D-4FB6A320A2A0}"/>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64580E34-8EF0-45FD-9C64-499C4E978FE1}"/>
              </a:ext>
            </a:extLst>
          </p:cNvPr>
          <p:cNvSpPr>
            <a:spLocks noGrp="1"/>
          </p:cNvSpPr>
          <p:nvPr>
            <p:ph type="sldNum" sz="quarter" idx="12"/>
          </p:nvPr>
        </p:nvSpPr>
        <p:spPr/>
        <p:txBody>
          <a:bodyPr/>
          <a:lstStyle/>
          <a:p>
            <a:fld id="{13FF8812-CB19-42C5-B2A0-624813263B53}" type="slidenum">
              <a:rPr lang="de-DE" smtClean="0"/>
              <a:t>‹Nr.›</a:t>
            </a:fld>
            <a:endParaRPr lang="de-DE" dirty="0"/>
          </a:p>
        </p:txBody>
      </p:sp>
    </p:spTree>
    <p:extLst>
      <p:ext uri="{BB962C8B-B14F-4D97-AF65-F5344CB8AC3E}">
        <p14:creationId xmlns:p14="http://schemas.microsoft.com/office/powerpoint/2010/main" val="1158140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0FA1D-5C07-47C9-8846-245C9C9445A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E96199D-3448-4D96-B132-0173DD007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E91683B-CE6A-4277-8313-4B02EE67B93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B78EE03-CCB4-422F-B057-0E555CD289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8F71250-2D79-452A-9C52-1C275F8D615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686AEE7-ADD1-440E-9C7E-1908F6C0C28B}"/>
              </a:ext>
            </a:extLst>
          </p:cNvPr>
          <p:cNvSpPr>
            <a:spLocks noGrp="1"/>
          </p:cNvSpPr>
          <p:nvPr>
            <p:ph type="dt" sz="half" idx="10"/>
          </p:nvPr>
        </p:nvSpPr>
        <p:spPr/>
        <p:txBody>
          <a:bodyPr/>
          <a:lstStyle/>
          <a:p>
            <a:r>
              <a:rPr lang="de-DE" dirty="0"/>
              <a:t>09.11.2023</a:t>
            </a:r>
          </a:p>
        </p:txBody>
      </p:sp>
      <p:sp>
        <p:nvSpPr>
          <p:cNvPr id="8" name="Fußzeilenplatzhalter 7">
            <a:extLst>
              <a:ext uri="{FF2B5EF4-FFF2-40B4-BE49-F238E27FC236}">
                <a16:creationId xmlns:a16="http://schemas.microsoft.com/office/drawing/2014/main" id="{9911D64F-D73D-4A21-B98B-4CA116E4A282}"/>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70495038-7CE1-4201-B028-FC33958C6B74}"/>
              </a:ext>
            </a:extLst>
          </p:cNvPr>
          <p:cNvSpPr>
            <a:spLocks noGrp="1"/>
          </p:cNvSpPr>
          <p:nvPr>
            <p:ph type="sldNum" sz="quarter" idx="12"/>
          </p:nvPr>
        </p:nvSpPr>
        <p:spPr/>
        <p:txBody>
          <a:bodyPr/>
          <a:lstStyle/>
          <a:p>
            <a:fld id="{13FF8812-CB19-42C5-B2A0-624813263B53}" type="slidenum">
              <a:rPr lang="de-DE" smtClean="0"/>
              <a:t>‹Nr.›</a:t>
            </a:fld>
            <a:endParaRPr lang="de-DE" dirty="0"/>
          </a:p>
        </p:txBody>
      </p:sp>
    </p:spTree>
    <p:extLst>
      <p:ext uri="{BB962C8B-B14F-4D97-AF65-F5344CB8AC3E}">
        <p14:creationId xmlns:p14="http://schemas.microsoft.com/office/powerpoint/2010/main" val="2672167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1905F-E95D-4836-8BDC-36BC33D0457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CBDBA2D-819C-4238-8CC5-D64504C3410F}"/>
              </a:ext>
            </a:extLst>
          </p:cNvPr>
          <p:cNvSpPr>
            <a:spLocks noGrp="1"/>
          </p:cNvSpPr>
          <p:nvPr>
            <p:ph type="dt" sz="half" idx="10"/>
          </p:nvPr>
        </p:nvSpPr>
        <p:spPr/>
        <p:txBody>
          <a:bodyPr/>
          <a:lstStyle/>
          <a:p>
            <a:r>
              <a:rPr lang="de-DE" dirty="0"/>
              <a:t>09.11.2023</a:t>
            </a:r>
          </a:p>
        </p:txBody>
      </p:sp>
      <p:sp>
        <p:nvSpPr>
          <p:cNvPr id="4" name="Fußzeilenplatzhalter 3">
            <a:extLst>
              <a:ext uri="{FF2B5EF4-FFF2-40B4-BE49-F238E27FC236}">
                <a16:creationId xmlns:a16="http://schemas.microsoft.com/office/drawing/2014/main" id="{DA8C4AC7-2D8B-425B-8B26-3685B6256258}"/>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9D8E13E0-F2BA-42F2-87E1-102C1BF907EB}"/>
              </a:ext>
            </a:extLst>
          </p:cNvPr>
          <p:cNvSpPr>
            <a:spLocks noGrp="1"/>
          </p:cNvSpPr>
          <p:nvPr>
            <p:ph type="sldNum" sz="quarter" idx="12"/>
          </p:nvPr>
        </p:nvSpPr>
        <p:spPr/>
        <p:txBody>
          <a:bodyPr/>
          <a:lstStyle/>
          <a:p>
            <a:fld id="{13FF8812-CB19-42C5-B2A0-624813263B53}" type="slidenum">
              <a:rPr lang="de-DE" smtClean="0"/>
              <a:t>‹Nr.›</a:t>
            </a:fld>
            <a:endParaRPr lang="de-DE" dirty="0"/>
          </a:p>
        </p:txBody>
      </p:sp>
    </p:spTree>
    <p:extLst>
      <p:ext uri="{BB962C8B-B14F-4D97-AF65-F5344CB8AC3E}">
        <p14:creationId xmlns:p14="http://schemas.microsoft.com/office/powerpoint/2010/main" val="2587293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336ABAA-DE99-43DA-94BE-D41B1190EA67}"/>
              </a:ext>
            </a:extLst>
          </p:cNvPr>
          <p:cNvSpPr>
            <a:spLocks noGrp="1"/>
          </p:cNvSpPr>
          <p:nvPr>
            <p:ph type="dt" sz="half" idx="10"/>
          </p:nvPr>
        </p:nvSpPr>
        <p:spPr/>
        <p:txBody>
          <a:bodyPr/>
          <a:lstStyle/>
          <a:p>
            <a:r>
              <a:rPr lang="de-DE" dirty="0"/>
              <a:t>09.11.2023</a:t>
            </a:r>
          </a:p>
        </p:txBody>
      </p:sp>
      <p:sp>
        <p:nvSpPr>
          <p:cNvPr id="3" name="Fußzeilenplatzhalter 2">
            <a:extLst>
              <a:ext uri="{FF2B5EF4-FFF2-40B4-BE49-F238E27FC236}">
                <a16:creationId xmlns:a16="http://schemas.microsoft.com/office/drawing/2014/main" id="{D3CFCB16-ABB3-49A0-8842-F7F9F2BCA2C4}"/>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DF81214D-9E04-4363-AD67-8E1E153C0C6A}"/>
              </a:ext>
            </a:extLst>
          </p:cNvPr>
          <p:cNvSpPr>
            <a:spLocks noGrp="1"/>
          </p:cNvSpPr>
          <p:nvPr>
            <p:ph type="sldNum" sz="quarter" idx="12"/>
          </p:nvPr>
        </p:nvSpPr>
        <p:spPr/>
        <p:txBody>
          <a:bodyPr/>
          <a:lstStyle/>
          <a:p>
            <a:fld id="{13FF8812-CB19-42C5-B2A0-624813263B53}" type="slidenum">
              <a:rPr lang="de-DE" smtClean="0"/>
              <a:t>‹Nr.›</a:t>
            </a:fld>
            <a:endParaRPr lang="de-DE" dirty="0"/>
          </a:p>
        </p:txBody>
      </p:sp>
    </p:spTree>
    <p:extLst>
      <p:ext uri="{BB962C8B-B14F-4D97-AF65-F5344CB8AC3E}">
        <p14:creationId xmlns:p14="http://schemas.microsoft.com/office/powerpoint/2010/main" val="3855050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C5449-479A-4D1A-BF76-E9BD6DD78D5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9C8DFF3-ADC5-4EE0-A46A-EC99FAFC4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DDB674C-1254-4EB8-843B-6D068F517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CB1A64A-863F-4D4C-B6C9-6CC55C9977E1}"/>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D9F6B283-0E32-4975-B928-BF18B7CA527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4A81C145-6AA8-48CA-957A-E9EE025153B9}"/>
              </a:ext>
            </a:extLst>
          </p:cNvPr>
          <p:cNvSpPr>
            <a:spLocks noGrp="1"/>
          </p:cNvSpPr>
          <p:nvPr>
            <p:ph type="sldNum" sz="quarter" idx="12"/>
          </p:nvPr>
        </p:nvSpPr>
        <p:spPr/>
        <p:txBody>
          <a:bodyPr/>
          <a:lstStyle/>
          <a:p>
            <a:fld id="{13FF8812-CB19-42C5-B2A0-624813263B53}" type="slidenum">
              <a:rPr lang="de-DE" smtClean="0"/>
              <a:t>‹Nr.›</a:t>
            </a:fld>
            <a:endParaRPr lang="de-DE" dirty="0"/>
          </a:p>
        </p:txBody>
      </p:sp>
    </p:spTree>
    <p:extLst>
      <p:ext uri="{BB962C8B-B14F-4D97-AF65-F5344CB8AC3E}">
        <p14:creationId xmlns:p14="http://schemas.microsoft.com/office/powerpoint/2010/main" val="331526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2239295-5B76-4636-A3F6-7E5B3273E45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AD80FF7-4830-4C3E-A398-3EB19BE9ADCE}"/>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D4EEF86F-F683-4A81-9FC1-23B0B734561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B3A2494-79D9-44F4-90A7-FF99D73D2750}"/>
              </a:ext>
            </a:extLst>
          </p:cNvPr>
          <p:cNvSpPr>
            <a:spLocks noGrp="1"/>
          </p:cNvSpPr>
          <p:nvPr>
            <p:ph type="sldNum" sz="quarter" idx="12"/>
          </p:nvPr>
        </p:nvSpPr>
        <p:spPr/>
        <p:txBody>
          <a:bodyPr/>
          <a:lstStyle/>
          <a:p>
            <a:fld id="{6AE86B99-7A48-4B8D-A491-3B4D371BC6C1}" type="slidenum">
              <a:rPr lang="de-DE" smtClean="0"/>
              <a:t>‹Nr.›</a:t>
            </a:fld>
            <a:endParaRPr lang="de-DE" dirty="0"/>
          </a:p>
        </p:txBody>
      </p:sp>
      <p:sp>
        <p:nvSpPr>
          <p:cNvPr id="7" name="Titel 1">
            <a:extLst>
              <a:ext uri="{FF2B5EF4-FFF2-40B4-BE49-F238E27FC236}">
                <a16:creationId xmlns:a16="http://schemas.microsoft.com/office/drawing/2014/main" id="{9FDD1008-EDAE-4783-B83E-1B904E6A3585}"/>
              </a:ext>
            </a:extLst>
          </p:cNvPr>
          <p:cNvSpPr txBox="1">
            <a:spLocks/>
          </p:cNvSpPr>
          <p:nvPr userDrawn="1"/>
        </p:nvSpPr>
        <p:spPr>
          <a:xfrm>
            <a:off x="970960" y="365125"/>
            <a:ext cx="10382839" cy="978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de-DE" dirty="0"/>
              <a:t>		Ausbildungstreffen - Neuordnung					</a:t>
            </a:r>
          </a:p>
        </p:txBody>
      </p:sp>
    </p:spTree>
    <p:extLst>
      <p:ext uri="{BB962C8B-B14F-4D97-AF65-F5344CB8AC3E}">
        <p14:creationId xmlns:p14="http://schemas.microsoft.com/office/powerpoint/2010/main" val="3536719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4A779-70AE-4226-AFB3-7818443D1D0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7643EFE-CCED-4FDF-8BAD-3FAE1721C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9E08EEB1-CE92-47EC-9FAA-3C1783D4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6600F6A-5931-40BC-A467-6B39786A55F9}"/>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EE9E3CB0-EDA0-4691-A31D-C76DD6C5A8A9}"/>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05A72E46-FF43-4ABC-AA8C-F5E88493CEED}"/>
              </a:ext>
            </a:extLst>
          </p:cNvPr>
          <p:cNvSpPr>
            <a:spLocks noGrp="1"/>
          </p:cNvSpPr>
          <p:nvPr>
            <p:ph type="sldNum" sz="quarter" idx="12"/>
          </p:nvPr>
        </p:nvSpPr>
        <p:spPr/>
        <p:txBody>
          <a:bodyPr/>
          <a:lstStyle/>
          <a:p>
            <a:fld id="{13FF8812-CB19-42C5-B2A0-624813263B53}" type="slidenum">
              <a:rPr lang="de-DE" smtClean="0"/>
              <a:t>‹Nr.›</a:t>
            </a:fld>
            <a:endParaRPr lang="de-DE" dirty="0"/>
          </a:p>
        </p:txBody>
      </p:sp>
    </p:spTree>
    <p:extLst>
      <p:ext uri="{BB962C8B-B14F-4D97-AF65-F5344CB8AC3E}">
        <p14:creationId xmlns:p14="http://schemas.microsoft.com/office/powerpoint/2010/main" val="2352534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8B2A5-140C-4474-A3BE-E570E66259A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574483A-E602-4D43-B93D-ACC5078DB88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CFC39C4-9FD7-4696-BC08-42E15F12648B}"/>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7571F4E9-265E-4F27-B3D3-3925C76EE7F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42268E-540C-4943-A6B4-CBAFE2E79993}"/>
              </a:ext>
            </a:extLst>
          </p:cNvPr>
          <p:cNvSpPr>
            <a:spLocks noGrp="1"/>
          </p:cNvSpPr>
          <p:nvPr>
            <p:ph type="sldNum" sz="quarter" idx="12"/>
          </p:nvPr>
        </p:nvSpPr>
        <p:spPr/>
        <p:txBody>
          <a:bodyPr/>
          <a:lstStyle/>
          <a:p>
            <a:fld id="{13FF8812-CB19-42C5-B2A0-624813263B53}" type="slidenum">
              <a:rPr lang="de-DE" smtClean="0"/>
              <a:t>‹Nr.›</a:t>
            </a:fld>
            <a:endParaRPr lang="de-DE" dirty="0"/>
          </a:p>
        </p:txBody>
      </p:sp>
    </p:spTree>
    <p:extLst>
      <p:ext uri="{BB962C8B-B14F-4D97-AF65-F5344CB8AC3E}">
        <p14:creationId xmlns:p14="http://schemas.microsoft.com/office/powerpoint/2010/main" val="363239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2CB33C5-F993-4BB0-92AD-2A11F8A3C72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0444AF9-C0A7-425D-82AE-CE590A5E942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2E0CDA2-E017-4013-8FDC-E2704185ABA9}"/>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02A54B78-EFCE-40DE-91A3-51BC802E247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B9FF274D-5759-482C-BE6F-349A30BF1122}"/>
              </a:ext>
            </a:extLst>
          </p:cNvPr>
          <p:cNvSpPr>
            <a:spLocks noGrp="1"/>
          </p:cNvSpPr>
          <p:nvPr>
            <p:ph type="sldNum" sz="quarter" idx="12"/>
          </p:nvPr>
        </p:nvSpPr>
        <p:spPr/>
        <p:txBody>
          <a:bodyPr/>
          <a:lstStyle/>
          <a:p>
            <a:fld id="{13FF8812-CB19-42C5-B2A0-624813263B53}" type="slidenum">
              <a:rPr lang="de-DE" smtClean="0"/>
              <a:t>‹Nr.›</a:t>
            </a:fld>
            <a:endParaRPr lang="de-DE" dirty="0"/>
          </a:p>
        </p:txBody>
      </p:sp>
    </p:spTree>
    <p:extLst>
      <p:ext uri="{BB962C8B-B14F-4D97-AF65-F5344CB8AC3E}">
        <p14:creationId xmlns:p14="http://schemas.microsoft.com/office/powerpoint/2010/main" val="613419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8C910-188C-4EE4-858B-505456350C0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F97C64F-6754-434A-A7F5-50CB8E510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85CE250-9088-4B48-9720-AF04AD43448C}"/>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29D6A4B9-FEE6-4006-9165-AD4B1920561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AED23A1-D673-4D8D-A21F-BA9CDB2F900B}"/>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789715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581DE-2EC9-406A-A8CE-41737881F0D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CF064A1-8648-496D-ABE3-65974D7D196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FEFB845-7115-48BF-ABDB-1AF8B9C84A69}"/>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19C737E3-33B0-4FC2-8629-B5E1D63D6FBE}"/>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1767460C-3047-4B66-AAF3-1EE240690834}"/>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729248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FE2A2-598D-4BEC-80FA-63981EFE5CD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71E9173-E3D7-4072-ADAC-6EF9884088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665754B-1141-44F9-A1B2-2F074EDE4C15}"/>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D2BD5CA7-2283-44A8-AE86-C774F99858FE}"/>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C221683-468C-43DC-91D2-483041B46017}"/>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1652524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A0B43-5832-454E-8ACB-7E5DC93E85F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DC2EDAA-BA47-4E19-A6B3-9280AB4A05F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DF30585-AA45-49AE-8226-C1EC2275133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1D32D97-89D8-47F3-9B55-631530204C6B}"/>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F565A193-7CD4-4E85-BE02-5D6285ADD856}"/>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E9D7549-F8CA-4D2B-9D29-7E3947AAF0D3}"/>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3062640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1F391-167F-43C8-AF12-66565B8442B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F567F89-91C2-4CE2-BA92-FFFC81A39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515DE12-9EC2-4324-8D77-5256C0126EE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9E709AD-4035-4076-AAA1-CBE845FEE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C17263B-3520-4270-8F79-5976C232ACB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804F02E-0193-493B-B117-D248247F31CA}"/>
              </a:ext>
            </a:extLst>
          </p:cNvPr>
          <p:cNvSpPr>
            <a:spLocks noGrp="1"/>
          </p:cNvSpPr>
          <p:nvPr>
            <p:ph type="dt" sz="half" idx="10"/>
          </p:nvPr>
        </p:nvSpPr>
        <p:spPr/>
        <p:txBody>
          <a:bodyPr/>
          <a:lstStyle/>
          <a:p>
            <a:r>
              <a:rPr lang="de-DE" dirty="0"/>
              <a:t>09.11.2023</a:t>
            </a:r>
          </a:p>
        </p:txBody>
      </p:sp>
      <p:sp>
        <p:nvSpPr>
          <p:cNvPr id="8" name="Fußzeilenplatzhalter 7">
            <a:extLst>
              <a:ext uri="{FF2B5EF4-FFF2-40B4-BE49-F238E27FC236}">
                <a16:creationId xmlns:a16="http://schemas.microsoft.com/office/drawing/2014/main" id="{77D58D3F-3B85-4979-8F14-99AEA3F6E540}"/>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79EEB223-BD29-4CA9-BFE8-43960607D2B2}"/>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1835278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5B8F9-96E8-471A-910B-E4291189EFD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E9CCC4D-82EA-46D2-9AD6-8B44C562ED49}"/>
              </a:ext>
            </a:extLst>
          </p:cNvPr>
          <p:cNvSpPr>
            <a:spLocks noGrp="1"/>
          </p:cNvSpPr>
          <p:nvPr>
            <p:ph type="dt" sz="half" idx="10"/>
          </p:nvPr>
        </p:nvSpPr>
        <p:spPr/>
        <p:txBody>
          <a:bodyPr/>
          <a:lstStyle/>
          <a:p>
            <a:r>
              <a:rPr lang="de-DE" dirty="0"/>
              <a:t>09.11.2023</a:t>
            </a:r>
          </a:p>
        </p:txBody>
      </p:sp>
      <p:sp>
        <p:nvSpPr>
          <p:cNvPr id="4" name="Fußzeilenplatzhalter 3">
            <a:extLst>
              <a:ext uri="{FF2B5EF4-FFF2-40B4-BE49-F238E27FC236}">
                <a16:creationId xmlns:a16="http://schemas.microsoft.com/office/drawing/2014/main" id="{921AB83E-A40D-49B1-B832-E65D0D41136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916F21AF-741A-403F-9179-41763341A964}"/>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1658603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05FF53-A649-4F5B-B25B-14A7BA9D8DFC}"/>
              </a:ext>
            </a:extLst>
          </p:cNvPr>
          <p:cNvSpPr>
            <a:spLocks noGrp="1"/>
          </p:cNvSpPr>
          <p:nvPr>
            <p:ph type="dt" sz="half" idx="10"/>
          </p:nvPr>
        </p:nvSpPr>
        <p:spPr/>
        <p:txBody>
          <a:bodyPr/>
          <a:lstStyle/>
          <a:p>
            <a:r>
              <a:rPr lang="de-DE" dirty="0"/>
              <a:t>09.11.2023</a:t>
            </a:r>
          </a:p>
        </p:txBody>
      </p:sp>
      <p:sp>
        <p:nvSpPr>
          <p:cNvPr id="3" name="Fußzeilenplatzhalter 2">
            <a:extLst>
              <a:ext uri="{FF2B5EF4-FFF2-40B4-BE49-F238E27FC236}">
                <a16:creationId xmlns:a16="http://schemas.microsoft.com/office/drawing/2014/main" id="{27E194E7-B3CF-484E-A047-5617676F5209}"/>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5C9C27C0-1D35-4C20-9440-00EAF1DF8E46}"/>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84672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69DDD-6A89-47F5-AE77-2CF14E7EA68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CE36F48-9254-4498-9A42-981BE8602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3478BBA-01DE-43AA-8A39-39DB64CED759}"/>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0F96D18D-9E2D-480C-AE77-5D6AEC650AC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718C50A1-415F-45D7-A66F-A1DB546722F8}"/>
              </a:ext>
            </a:extLst>
          </p:cNvPr>
          <p:cNvSpPr>
            <a:spLocks noGrp="1"/>
          </p:cNvSpPr>
          <p:nvPr>
            <p:ph type="sldNum" sz="quarter" idx="12"/>
          </p:nvPr>
        </p:nvSpPr>
        <p:spPr/>
        <p:txBody>
          <a:bodyPr/>
          <a:lstStyle/>
          <a:p>
            <a:fld id="{6AE86B99-7A48-4B8D-A491-3B4D371BC6C1}" type="slidenum">
              <a:rPr lang="de-DE" smtClean="0"/>
              <a:t>‹Nr.›</a:t>
            </a:fld>
            <a:endParaRPr lang="de-DE" dirty="0"/>
          </a:p>
        </p:txBody>
      </p:sp>
    </p:spTree>
    <p:extLst>
      <p:ext uri="{BB962C8B-B14F-4D97-AF65-F5344CB8AC3E}">
        <p14:creationId xmlns:p14="http://schemas.microsoft.com/office/powerpoint/2010/main" val="3366774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34328-256B-43FF-B5EA-3F90046D8B0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A5726E-5ED6-419F-AC23-EF7F36C26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83A4BB2-2874-4FFE-BC5F-5F23A1597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8F262D-DB21-4D60-BA60-1F944A95AFC3}"/>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6C4EF20F-AA0D-48B9-8956-DC33D9D5A9F9}"/>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D64ECAFD-02B0-4B09-8085-CB2A1EA9AF12}"/>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1773090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28B23-9092-4FD2-BCE6-4584D114BD7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1F42DFA-13A5-4AF5-AD55-608B802EA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246B073D-6941-4DEE-9547-1A6822AF0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A01855F-3450-4623-9881-3105EDD9E9D5}"/>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50CAFC9B-9AA6-4432-B576-AD9BEA8BA945}"/>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3D09D09F-A34F-429A-B48D-070B82995C8F}"/>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2322663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F9938-3D95-48D7-88D3-F0AE77B4F72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61093D3-5DDB-48F1-B3D1-A83156901B1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7C53BA9-BE47-4971-A6A6-3D04E527936A}"/>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DE9B4D8A-1BAA-4E16-B154-3BE06A31F61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717BBB6-D3D0-4669-B782-C7CC2110D311}"/>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1835075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4AC0129-8386-499F-81B1-4231A9FE8ED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FBC189B-EA6F-4AB2-8FD2-AB107B73515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D023215-D5F7-4D81-A1A2-3FE476E1AF52}"/>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4FE2B47F-4537-4903-A494-A60EB799E31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F2BB-162D-4D9E-9135-60386F38A7FE}"/>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553106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07CCA-5846-4F48-91AD-CDA0A53EF9E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DECED90-0907-453C-AAF1-717D26E243A2}"/>
              </a:ext>
            </a:extLst>
          </p:cNvPr>
          <p:cNvSpPr>
            <a:spLocks noGrp="1"/>
          </p:cNvSpPr>
          <p:nvPr>
            <p:ph type="dt" sz="half" idx="10"/>
          </p:nvPr>
        </p:nvSpPr>
        <p:spPr/>
        <p:txBody>
          <a:bodyPr/>
          <a:lstStyle/>
          <a:p>
            <a:r>
              <a:rPr lang="de-DE" dirty="0"/>
              <a:t>09.11.2023</a:t>
            </a:r>
          </a:p>
        </p:txBody>
      </p:sp>
      <p:sp>
        <p:nvSpPr>
          <p:cNvPr id="4" name="Fußzeilenplatzhalter 3">
            <a:extLst>
              <a:ext uri="{FF2B5EF4-FFF2-40B4-BE49-F238E27FC236}">
                <a16:creationId xmlns:a16="http://schemas.microsoft.com/office/drawing/2014/main" id="{872C3415-A9B4-4EF4-BA5A-A554D5CDF46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060A29F6-D415-4ED5-87F6-9C2D0E5AF146}"/>
              </a:ext>
            </a:extLst>
          </p:cNvPr>
          <p:cNvSpPr>
            <a:spLocks noGrp="1"/>
          </p:cNvSpPr>
          <p:nvPr>
            <p:ph type="sldNum" sz="quarter" idx="12"/>
          </p:nvPr>
        </p:nvSpPr>
        <p:spPr/>
        <p:txBody>
          <a:bodyPr/>
          <a:lstStyle/>
          <a:p>
            <a:fld id="{0A6EAD7D-D181-426A-8A37-D5FEAFEC64AA}" type="slidenum">
              <a:rPr lang="de-DE" smtClean="0"/>
              <a:t>‹Nr.›</a:t>
            </a:fld>
            <a:endParaRPr lang="de-DE" dirty="0"/>
          </a:p>
        </p:txBody>
      </p:sp>
    </p:spTree>
    <p:extLst>
      <p:ext uri="{BB962C8B-B14F-4D97-AF65-F5344CB8AC3E}">
        <p14:creationId xmlns:p14="http://schemas.microsoft.com/office/powerpoint/2010/main" val="494458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2D15B-B7FD-4A5E-828B-EFC158FD7FA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4E72D88-15A5-451A-93D2-ADDC1C7A29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196C452-76BE-48AB-A95E-DA07795FEF3E}"/>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956B213C-8ED1-404F-AD02-4F106E55579F}"/>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45240CB8-6945-4087-B5A6-AFF47A7AC55F}"/>
              </a:ext>
            </a:extLst>
          </p:cNvPr>
          <p:cNvSpPr>
            <a:spLocks noGrp="1"/>
          </p:cNvSpPr>
          <p:nvPr>
            <p:ph type="sldNum" sz="quarter" idx="12"/>
          </p:nvPr>
        </p:nvSpPr>
        <p:spPr/>
        <p:txBody>
          <a:bodyPr/>
          <a:lstStyle/>
          <a:p>
            <a:fld id="{1AEBB6CC-0085-44A0-8B85-66B47FBC5FE1}" type="slidenum">
              <a:rPr lang="de-DE" smtClean="0"/>
              <a:t>‹Nr.›</a:t>
            </a:fld>
            <a:endParaRPr lang="de-DE" dirty="0"/>
          </a:p>
        </p:txBody>
      </p:sp>
    </p:spTree>
    <p:extLst>
      <p:ext uri="{BB962C8B-B14F-4D97-AF65-F5344CB8AC3E}">
        <p14:creationId xmlns:p14="http://schemas.microsoft.com/office/powerpoint/2010/main" val="1288048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C839C-D52C-4447-9866-91E2FB8C236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4B6CCAA-E6E5-40D0-AF1C-5BA862F7D70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79B5E3-F0F6-43FC-B2C6-0E86E2D537CD}"/>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18D515DE-5316-4275-B3B3-4A12994716B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28A37DE-A5F3-4A48-AB7B-93BB6A44632C}"/>
              </a:ext>
            </a:extLst>
          </p:cNvPr>
          <p:cNvSpPr>
            <a:spLocks noGrp="1"/>
          </p:cNvSpPr>
          <p:nvPr>
            <p:ph type="sldNum" sz="quarter" idx="12"/>
          </p:nvPr>
        </p:nvSpPr>
        <p:spPr/>
        <p:txBody>
          <a:bodyPr/>
          <a:lstStyle/>
          <a:p>
            <a:fld id="{1AEBB6CC-0085-44A0-8B85-66B47FBC5FE1}" type="slidenum">
              <a:rPr lang="de-DE" smtClean="0"/>
              <a:t>‹Nr.›</a:t>
            </a:fld>
            <a:endParaRPr lang="de-DE" dirty="0"/>
          </a:p>
        </p:txBody>
      </p:sp>
    </p:spTree>
    <p:extLst>
      <p:ext uri="{BB962C8B-B14F-4D97-AF65-F5344CB8AC3E}">
        <p14:creationId xmlns:p14="http://schemas.microsoft.com/office/powerpoint/2010/main" val="3033597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5A5B0-B1EC-42B5-B0F1-C37E4DEAC79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1E26E41-88AC-4324-98DC-BE1DE9465A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889813B-F102-4764-B248-73794A98679E}"/>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9C255153-C612-4383-BB98-F58BF0678A8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856F5B5-CCEA-412C-895B-1791DFFD2131}"/>
              </a:ext>
            </a:extLst>
          </p:cNvPr>
          <p:cNvSpPr>
            <a:spLocks noGrp="1"/>
          </p:cNvSpPr>
          <p:nvPr>
            <p:ph type="sldNum" sz="quarter" idx="12"/>
          </p:nvPr>
        </p:nvSpPr>
        <p:spPr/>
        <p:txBody>
          <a:bodyPr/>
          <a:lstStyle/>
          <a:p>
            <a:fld id="{1AEBB6CC-0085-44A0-8B85-66B47FBC5FE1}" type="slidenum">
              <a:rPr lang="de-DE" smtClean="0"/>
              <a:t>‹Nr.›</a:t>
            </a:fld>
            <a:endParaRPr lang="de-DE" dirty="0"/>
          </a:p>
        </p:txBody>
      </p:sp>
    </p:spTree>
    <p:extLst>
      <p:ext uri="{BB962C8B-B14F-4D97-AF65-F5344CB8AC3E}">
        <p14:creationId xmlns:p14="http://schemas.microsoft.com/office/powerpoint/2010/main" val="1693169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525A7-4980-4231-B8A7-5A7D155B60C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F55183-FE65-4223-B5A9-B23C95CDB5F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369F607-0A46-491B-B181-E448F5C1AA7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11B894C-91D8-4858-A8EA-ED17457CBF92}"/>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DEF59AF3-9BB0-4E2A-9DB4-61C464387255}"/>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EF43948F-1BAF-4563-9B19-B9BC947A2F6B}"/>
              </a:ext>
            </a:extLst>
          </p:cNvPr>
          <p:cNvSpPr>
            <a:spLocks noGrp="1"/>
          </p:cNvSpPr>
          <p:nvPr>
            <p:ph type="sldNum" sz="quarter" idx="12"/>
          </p:nvPr>
        </p:nvSpPr>
        <p:spPr/>
        <p:txBody>
          <a:bodyPr/>
          <a:lstStyle/>
          <a:p>
            <a:fld id="{1AEBB6CC-0085-44A0-8B85-66B47FBC5FE1}" type="slidenum">
              <a:rPr lang="de-DE" smtClean="0"/>
              <a:t>‹Nr.›</a:t>
            </a:fld>
            <a:endParaRPr lang="de-DE" dirty="0"/>
          </a:p>
        </p:txBody>
      </p:sp>
    </p:spTree>
    <p:extLst>
      <p:ext uri="{BB962C8B-B14F-4D97-AF65-F5344CB8AC3E}">
        <p14:creationId xmlns:p14="http://schemas.microsoft.com/office/powerpoint/2010/main" val="3047615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8A332-2CF5-4B75-89F7-35A080A8B2C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A969F3A-A11A-4F12-BDD0-B79C7DA54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D9442F-8166-47ED-B444-DFEA647458D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4BDA3CF-FE72-4EBB-819D-B5EBA8980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C9E38EE-635C-491D-B53B-5DEFDA46DF0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B3CDC8A-0970-4D10-A732-17EA30FEAF47}"/>
              </a:ext>
            </a:extLst>
          </p:cNvPr>
          <p:cNvSpPr>
            <a:spLocks noGrp="1"/>
          </p:cNvSpPr>
          <p:nvPr>
            <p:ph type="dt" sz="half" idx="10"/>
          </p:nvPr>
        </p:nvSpPr>
        <p:spPr/>
        <p:txBody>
          <a:bodyPr/>
          <a:lstStyle/>
          <a:p>
            <a:r>
              <a:rPr lang="de-DE" dirty="0"/>
              <a:t>09.11.2023</a:t>
            </a:r>
          </a:p>
        </p:txBody>
      </p:sp>
      <p:sp>
        <p:nvSpPr>
          <p:cNvPr id="8" name="Fußzeilenplatzhalter 7">
            <a:extLst>
              <a:ext uri="{FF2B5EF4-FFF2-40B4-BE49-F238E27FC236}">
                <a16:creationId xmlns:a16="http://schemas.microsoft.com/office/drawing/2014/main" id="{E27A73CD-2F3E-4747-999B-63F3C65C1042}"/>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5423399E-2A13-43E0-A30A-62C7BFA9B01C}"/>
              </a:ext>
            </a:extLst>
          </p:cNvPr>
          <p:cNvSpPr>
            <a:spLocks noGrp="1"/>
          </p:cNvSpPr>
          <p:nvPr>
            <p:ph type="sldNum" sz="quarter" idx="12"/>
          </p:nvPr>
        </p:nvSpPr>
        <p:spPr/>
        <p:txBody>
          <a:bodyPr/>
          <a:lstStyle/>
          <a:p>
            <a:fld id="{1AEBB6CC-0085-44A0-8B85-66B47FBC5FE1}" type="slidenum">
              <a:rPr lang="de-DE" smtClean="0"/>
              <a:t>‹Nr.›</a:t>
            </a:fld>
            <a:endParaRPr lang="de-DE" dirty="0"/>
          </a:p>
        </p:txBody>
      </p:sp>
    </p:spTree>
    <p:extLst>
      <p:ext uri="{BB962C8B-B14F-4D97-AF65-F5344CB8AC3E}">
        <p14:creationId xmlns:p14="http://schemas.microsoft.com/office/powerpoint/2010/main" val="78658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7858B-D125-4D7B-BB62-AB839FC9E4C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F0AC774-D752-4AE1-ADFF-AF0BE268094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B01A17D-ACB5-4A86-BA7F-5CECF9B0D18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0AC87B0-EE0F-4294-852A-5E9090E35A75}"/>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7FFEAD83-14D1-4D40-8D40-898452D3EE13}"/>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00453CD2-854A-4B94-A915-289C99454091}"/>
              </a:ext>
            </a:extLst>
          </p:cNvPr>
          <p:cNvSpPr>
            <a:spLocks noGrp="1"/>
          </p:cNvSpPr>
          <p:nvPr>
            <p:ph type="sldNum" sz="quarter" idx="12"/>
          </p:nvPr>
        </p:nvSpPr>
        <p:spPr/>
        <p:txBody>
          <a:bodyPr/>
          <a:lstStyle/>
          <a:p>
            <a:fld id="{6AE86B99-7A48-4B8D-A491-3B4D371BC6C1}" type="slidenum">
              <a:rPr lang="de-DE" smtClean="0"/>
              <a:t>‹Nr.›</a:t>
            </a:fld>
            <a:endParaRPr lang="de-DE" dirty="0"/>
          </a:p>
        </p:txBody>
      </p:sp>
    </p:spTree>
    <p:extLst>
      <p:ext uri="{BB962C8B-B14F-4D97-AF65-F5344CB8AC3E}">
        <p14:creationId xmlns:p14="http://schemas.microsoft.com/office/powerpoint/2010/main" val="320415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B97A2-C60F-447E-9348-7E257E27830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FDD9262-D15B-41A6-9592-FD33AAE2A7E7}"/>
              </a:ext>
            </a:extLst>
          </p:cNvPr>
          <p:cNvSpPr>
            <a:spLocks noGrp="1"/>
          </p:cNvSpPr>
          <p:nvPr>
            <p:ph type="dt" sz="half" idx="10"/>
          </p:nvPr>
        </p:nvSpPr>
        <p:spPr/>
        <p:txBody>
          <a:bodyPr/>
          <a:lstStyle/>
          <a:p>
            <a:r>
              <a:rPr lang="de-DE" dirty="0"/>
              <a:t>09.11.2023</a:t>
            </a:r>
          </a:p>
        </p:txBody>
      </p:sp>
      <p:sp>
        <p:nvSpPr>
          <p:cNvPr id="4" name="Fußzeilenplatzhalter 3">
            <a:extLst>
              <a:ext uri="{FF2B5EF4-FFF2-40B4-BE49-F238E27FC236}">
                <a16:creationId xmlns:a16="http://schemas.microsoft.com/office/drawing/2014/main" id="{6A5B4AA9-9880-496B-B6CD-1FACAA7BEFA6}"/>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EF49C72-A316-447D-9BA6-E7E2AFD8C0E5}"/>
              </a:ext>
            </a:extLst>
          </p:cNvPr>
          <p:cNvSpPr>
            <a:spLocks noGrp="1"/>
          </p:cNvSpPr>
          <p:nvPr>
            <p:ph type="sldNum" sz="quarter" idx="12"/>
          </p:nvPr>
        </p:nvSpPr>
        <p:spPr/>
        <p:txBody>
          <a:bodyPr/>
          <a:lstStyle/>
          <a:p>
            <a:fld id="{1AEBB6CC-0085-44A0-8B85-66B47FBC5FE1}" type="slidenum">
              <a:rPr lang="de-DE" smtClean="0"/>
              <a:t>‹Nr.›</a:t>
            </a:fld>
            <a:endParaRPr lang="de-DE" dirty="0"/>
          </a:p>
        </p:txBody>
      </p:sp>
    </p:spTree>
    <p:extLst>
      <p:ext uri="{BB962C8B-B14F-4D97-AF65-F5344CB8AC3E}">
        <p14:creationId xmlns:p14="http://schemas.microsoft.com/office/powerpoint/2010/main" val="843055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C645C0-4466-4FD8-A5B2-050266FAB456}"/>
              </a:ext>
            </a:extLst>
          </p:cNvPr>
          <p:cNvSpPr>
            <a:spLocks noGrp="1"/>
          </p:cNvSpPr>
          <p:nvPr>
            <p:ph type="dt" sz="half" idx="10"/>
          </p:nvPr>
        </p:nvSpPr>
        <p:spPr/>
        <p:txBody>
          <a:bodyPr/>
          <a:lstStyle/>
          <a:p>
            <a:r>
              <a:rPr lang="de-DE" dirty="0"/>
              <a:t>09.11.2023</a:t>
            </a:r>
          </a:p>
        </p:txBody>
      </p:sp>
      <p:sp>
        <p:nvSpPr>
          <p:cNvPr id="3" name="Fußzeilenplatzhalter 2">
            <a:extLst>
              <a:ext uri="{FF2B5EF4-FFF2-40B4-BE49-F238E27FC236}">
                <a16:creationId xmlns:a16="http://schemas.microsoft.com/office/drawing/2014/main" id="{273F6FF5-D1BC-488F-91ED-4ED707478195}"/>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488C12AF-5410-42B9-BA18-0D8C72C54C42}"/>
              </a:ext>
            </a:extLst>
          </p:cNvPr>
          <p:cNvSpPr>
            <a:spLocks noGrp="1"/>
          </p:cNvSpPr>
          <p:nvPr>
            <p:ph type="sldNum" sz="quarter" idx="12"/>
          </p:nvPr>
        </p:nvSpPr>
        <p:spPr/>
        <p:txBody>
          <a:bodyPr/>
          <a:lstStyle/>
          <a:p>
            <a:fld id="{1AEBB6CC-0085-44A0-8B85-66B47FBC5FE1}" type="slidenum">
              <a:rPr lang="de-DE" smtClean="0"/>
              <a:t>‹Nr.›</a:t>
            </a:fld>
            <a:endParaRPr lang="de-DE" dirty="0"/>
          </a:p>
        </p:txBody>
      </p:sp>
    </p:spTree>
    <p:extLst>
      <p:ext uri="{BB962C8B-B14F-4D97-AF65-F5344CB8AC3E}">
        <p14:creationId xmlns:p14="http://schemas.microsoft.com/office/powerpoint/2010/main" val="125880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BBC9E-E00D-4D52-BEF8-9B8FF6A8AE1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3489F9D-306D-4E7B-A345-171D8535F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4418713-8B0F-44B2-A480-81924DB58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B93EF2F-96CC-426C-97EC-5DAA764754CE}"/>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4E2F91DE-2F54-4E5D-9E61-1369824B6B83}"/>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37D8B89F-E487-4BF3-832F-6A084C6E9E26}"/>
              </a:ext>
            </a:extLst>
          </p:cNvPr>
          <p:cNvSpPr>
            <a:spLocks noGrp="1"/>
          </p:cNvSpPr>
          <p:nvPr>
            <p:ph type="sldNum" sz="quarter" idx="12"/>
          </p:nvPr>
        </p:nvSpPr>
        <p:spPr/>
        <p:txBody>
          <a:bodyPr/>
          <a:lstStyle/>
          <a:p>
            <a:fld id="{1AEBB6CC-0085-44A0-8B85-66B47FBC5FE1}" type="slidenum">
              <a:rPr lang="de-DE" smtClean="0"/>
              <a:t>‹Nr.›</a:t>
            </a:fld>
            <a:endParaRPr lang="de-DE" dirty="0"/>
          </a:p>
        </p:txBody>
      </p:sp>
    </p:spTree>
    <p:extLst>
      <p:ext uri="{BB962C8B-B14F-4D97-AF65-F5344CB8AC3E}">
        <p14:creationId xmlns:p14="http://schemas.microsoft.com/office/powerpoint/2010/main" val="2023250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A8292-79C1-4B4B-A2EF-001B448E319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B77DC71-5736-4248-ADEC-44DF14D84F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29EC75DF-ED5A-4C53-88F6-A2B500AB1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5F7761F-F6E6-400D-B5F3-DBA97619FEA8}"/>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9B6621A4-99E6-44D1-B0E9-848FE65CA7AD}"/>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5CB1C3C3-4C6E-4FBA-B2AA-5369EFB2289D}"/>
              </a:ext>
            </a:extLst>
          </p:cNvPr>
          <p:cNvSpPr>
            <a:spLocks noGrp="1"/>
          </p:cNvSpPr>
          <p:nvPr>
            <p:ph type="sldNum" sz="quarter" idx="12"/>
          </p:nvPr>
        </p:nvSpPr>
        <p:spPr/>
        <p:txBody>
          <a:bodyPr/>
          <a:lstStyle/>
          <a:p>
            <a:fld id="{1AEBB6CC-0085-44A0-8B85-66B47FBC5FE1}" type="slidenum">
              <a:rPr lang="de-DE" smtClean="0"/>
              <a:t>‹Nr.›</a:t>
            </a:fld>
            <a:endParaRPr lang="de-DE" dirty="0"/>
          </a:p>
        </p:txBody>
      </p:sp>
    </p:spTree>
    <p:extLst>
      <p:ext uri="{BB962C8B-B14F-4D97-AF65-F5344CB8AC3E}">
        <p14:creationId xmlns:p14="http://schemas.microsoft.com/office/powerpoint/2010/main" val="1578013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0435E-B9CB-419C-9C39-C06CEA2D099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4F912B7-9C5E-4F57-A472-E76768EA0F3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F9FDC45-2F12-4446-8A89-6A5BC4CA8701}"/>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73B31B68-E204-431C-BE0E-D47757985B0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EC5E639-0870-4294-B508-E5367B5C6484}"/>
              </a:ext>
            </a:extLst>
          </p:cNvPr>
          <p:cNvSpPr>
            <a:spLocks noGrp="1"/>
          </p:cNvSpPr>
          <p:nvPr>
            <p:ph type="sldNum" sz="quarter" idx="12"/>
          </p:nvPr>
        </p:nvSpPr>
        <p:spPr/>
        <p:txBody>
          <a:bodyPr/>
          <a:lstStyle/>
          <a:p>
            <a:fld id="{1AEBB6CC-0085-44A0-8B85-66B47FBC5FE1}" type="slidenum">
              <a:rPr lang="de-DE" smtClean="0"/>
              <a:t>‹Nr.›</a:t>
            </a:fld>
            <a:endParaRPr lang="de-DE" dirty="0"/>
          </a:p>
        </p:txBody>
      </p:sp>
    </p:spTree>
    <p:extLst>
      <p:ext uri="{BB962C8B-B14F-4D97-AF65-F5344CB8AC3E}">
        <p14:creationId xmlns:p14="http://schemas.microsoft.com/office/powerpoint/2010/main" val="1577655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64CE42E-98CC-4CC2-BDDC-9061198A1F5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77D10EB-CD6C-4C04-8372-840F81F97C8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6332EFF-0584-4D31-B672-3B9D5BF34D79}"/>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D35B1073-3465-40C7-832C-FFD9ABF432BF}"/>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22D9558-5696-4F9C-BCEA-9DCB8A76DD98}"/>
              </a:ext>
            </a:extLst>
          </p:cNvPr>
          <p:cNvSpPr>
            <a:spLocks noGrp="1"/>
          </p:cNvSpPr>
          <p:nvPr>
            <p:ph type="sldNum" sz="quarter" idx="12"/>
          </p:nvPr>
        </p:nvSpPr>
        <p:spPr/>
        <p:txBody>
          <a:bodyPr/>
          <a:lstStyle/>
          <a:p>
            <a:fld id="{1AEBB6CC-0085-44A0-8B85-66B47FBC5FE1}" type="slidenum">
              <a:rPr lang="de-DE" smtClean="0"/>
              <a:t>‹Nr.›</a:t>
            </a:fld>
            <a:endParaRPr lang="de-DE" dirty="0"/>
          </a:p>
        </p:txBody>
      </p:sp>
    </p:spTree>
    <p:extLst>
      <p:ext uri="{BB962C8B-B14F-4D97-AF65-F5344CB8AC3E}">
        <p14:creationId xmlns:p14="http://schemas.microsoft.com/office/powerpoint/2010/main" val="2621667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B9DC0-EE09-4A25-8745-424A7816E0B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4AE5505-06DC-4C1C-B316-78BFFF07D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6279D9E-28A1-420B-9E19-E5382C0B2419}"/>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0DC09D12-37C7-4FED-A4D1-17D4C4163BA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D22648F-E922-4EE8-8358-FAEF229AF7DC}"/>
              </a:ext>
            </a:extLst>
          </p:cNvPr>
          <p:cNvSpPr>
            <a:spLocks noGrp="1"/>
          </p:cNvSpPr>
          <p:nvPr>
            <p:ph type="sldNum" sz="quarter" idx="12"/>
          </p:nvPr>
        </p:nvSpPr>
        <p:spPr/>
        <p:txBody>
          <a:bodyPr/>
          <a:lstStyle/>
          <a:p>
            <a:fld id="{6D91B409-5393-4F35-A6CB-CB8722481B63}" type="slidenum">
              <a:rPr lang="de-DE" smtClean="0"/>
              <a:t>‹Nr.›</a:t>
            </a:fld>
            <a:endParaRPr lang="de-DE" dirty="0"/>
          </a:p>
        </p:txBody>
      </p:sp>
    </p:spTree>
    <p:extLst>
      <p:ext uri="{BB962C8B-B14F-4D97-AF65-F5344CB8AC3E}">
        <p14:creationId xmlns:p14="http://schemas.microsoft.com/office/powerpoint/2010/main" val="3289539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A167D-6BC7-45B5-9EFE-5E39F1CE7C2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23B668F-39A9-490B-9B64-264ADC1E383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BCF95B-77F6-48EB-B8F0-604F5F02EB45}"/>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CA3F4814-45E1-4164-BAA9-059380950FB0}"/>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8617556-24A0-49CE-A71D-222BD7488676}"/>
              </a:ext>
            </a:extLst>
          </p:cNvPr>
          <p:cNvSpPr>
            <a:spLocks noGrp="1"/>
          </p:cNvSpPr>
          <p:nvPr>
            <p:ph type="sldNum" sz="quarter" idx="12"/>
          </p:nvPr>
        </p:nvSpPr>
        <p:spPr/>
        <p:txBody>
          <a:bodyPr/>
          <a:lstStyle/>
          <a:p>
            <a:fld id="{6D91B409-5393-4F35-A6CB-CB8722481B63}" type="slidenum">
              <a:rPr lang="de-DE" smtClean="0"/>
              <a:t>‹Nr.›</a:t>
            </a:fld>
            <a:endParaRPr lang="de-DE" dirty="0"/>
          </a:p>
        </p:txBody>
      </p:sp>
    </p:spTree>
    <p:extLst>
      <p:ext uri="{BB962C8B-B14F-4D97-AF65-F5344CB8AC3E}">
        <p14:creationId xmlns:p14="http://schemas.microsoft.com/office/powerpoint/2010/main" val="4127569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DA664-839F-4C37-A440-59946D11D18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CDE052E-9EBF-4E88-AD04-268D8C6831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6785E71-E82F-403E-ADF1-18490F1FC651}"/>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63465379-7ADB-4299-9635-4A4897BA8FE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118751D-3308-4F4D-B541-6F7BA2B0241E}"/>
              </a:ext>
            </a:extLst>
          </p:cNvPr>
          <p:cNvSpPr>
            <a:spLocks noGrp="1"/>
          </p:cNvSpPr>
          <p:nvPr>
            <p:ph type="sldNum" sz="quarter" idx="12"/>
          </p:nvPr>
        </p:nvSpPr>
        <p:spPr/>
        <p:txBody>
          <a:bodyPr/>
          <a:lstStyle/>
          <a:p>
            <a:fld id="{6D91B409-5393-4F35-A6CB-CB8722481B63}" type="slidenum">
              <a:rPr lang="de-DE" smtClean="0"/>
              <a:t>‹Nr.›</a:t>
            </a:fld>
            <a:endParaRPr lang="de-DE" dirty="0"/>
          </a:p>
        </p:txBody>
      </p:sp>
    </p:spTree>
    <p:extLst>
      <p:ext uri="{BB962C8B-B14F-4D97-AF65-F5344CB8AC3E}">
        <p14:creationId xmlns:p14="http://schemas.microsoft.com/office/powerpoint/2010/main" val="3519746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83ED2-CCB1-4FD3-80D5-F73785FFBAD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C652EC3-7964-4EB9-BA73-382BCCF091B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16986A0-AAD9-4E63-8BAE-20DAF0F0898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7631A89-383C-47B4-A9FA-B6348F64571E}"/>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32A69444-E91D-47B0-8716-8C18150F3B4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55465EF5-6E87-4417-88DC-C336735AC423}"/>
              </a:ext>
            </a:extLst>
          </p:cNvPr>
          <p:cNvSpPr>
            <a:spLocks noGrp="1"/>
          </p:cNvSpPr>
          <p:nvPr>
            <p:ph type="sldNum" sz="quarter" idx="12"/>
          </p:nvPr>
        </p:nvSpPr>
        <p:spPr/>
        <p:txBody>
          <a:bodyPr/>
          <a:lstStyle/>
          <a:p>
            <a:fld id="{6D91B409-5393-4F35-A6CB-CB8722481B63}" type="slidenum">
              <a:rPr lang="de-DE" smtClean="0"/>
              <a:t>‹Nr.›</a:t>
            </a:fld>
            <a:endParaRPr lang="de-DE" dirty="0"/>
          </a:p>
        </p:txBody>
      </p:sp>
    </p:spTree>
    <p:extLst>
      <p:ext uri="{BB962C8B-B14F-4D97-AF65-F5344CB8AC3E}">
        <p14:creationId xmlns:p14="http://schemas.microsoft.com/office/powerpoint/2010/main" val="367556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C44B2-6ED4-4C9F-BCE7-F7AD71F4735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03F18CB-D11F-40B0-BF3C-A0D119A32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3C6DA2F-FE5A-420F-9535-47C68704706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473F5E2-D2C2-4A94-902A-A4BBF14A3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224FD79-4A54-49B7-AD70-F54D70DB1B3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188A81F-75CF-426E-984A-7043DE0F7443}"/>
              </a:ext>
            </a:extLst>
          </p:cNvPr>
          <p:cNvSpPr>
            <a:spLocks noGrp="1"/>
          </p:cNvSpPr>
          <p:nvPr>
            <p:ph type="dt" sz="half" idx="10"/>
          </p:nvPr>
        </p:nvSpPr>
        <p:spPr/>
        <p:txBody>
          <a:bodyPr/>
          <a:lstStyle/>
          <a:p>
            <a:r>
              <a:rPr lang="de-DE" dirty="0"/>
              <a:t>09.11.2023</a:t>
            </a:r>
          </a:p>
        </p:txBody>
      </p:sp>
      <p:sp>
        <p:nvSpPr>
          <p:cNvPr id="8" name="Fußzeilenplatzhalter 7">
            <a:extLst>
              <a:ext uri="{FF2B5EF4-FFF2-40B4-BE49-F238E27FC236}">
                <a16:creationId xmlns:a16="http://schemas.microsoft.com/office/drawing/2014/main" id="{381C79E8-7A3E-49F4-8264-51B39D90D674}"/>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DEDE144C-2B09-439B-96BA-4B363EC005E6}"/>
              </a:ext>
            </a:extLst>
          </p:cNvPr>
          <p:cNvSpPr>
            <a:spLocks noGrp="1"/>
          </p:cNvSpPr>
          <p:nvPr>
            <p:ph type="sldNum" sz="quarter" idx="12"/>
          </p:nvPr>
        </p:nvSpPr>
        <p:spPr/>
        <p:txBody>
          <a:bodyPr/>
          <a:lstStyle/>
          <a:p>
            <a:fld id="{6AE86B99-7A48-4B8D-A491-3B4D371BC6C1}" type="slidenum">
              <a:rPr lang="de-DE" smtClean="0"/>
              <a:t>‹Nr.›</a:t>
            </a:fld>
            <a:endParaRPr lang="de-DE" dirty="0"/>
          </a:p>
        </p:txBody>
      </p:sp>
    </p:spTree>
    <p:extLst>
      <p:ext uri="{BB962C8B-B14F-4D97-AF65-F5344CB8AC3E}">
        <p14:creationId xmlns:p14="http://schemas.microsoft.com/office/powerpoint/2010/main" val="26446738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7BC3E-E822-49AE-A6B1-F627FEA7099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ABABEBC-018A-41D1-93E8-65745725C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B7EC046-D3F2-4DBC-BEB6-3E148414D23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C25AFFC-604A-4034-BEE9-EEEF55E12C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64689A9-C336-4721-B44E-6932C6666AA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3F44A1B-FFA7-40C8-AA2B-914CEF06A1C0}"/>
              </a:ext>
            </a:extLst>
          </p:cNvPr>
          <p:cNvSpPr>
            <a:spLocks noGrp="1"/>
          </p:cNvSpPr>
          <p:nvPr>
            <p:ph type="dt" sz="half" idx="10"/>
          </p:nvPr>
        </p:nvSpPr>
        <p:spPr/>
        <p:txBody>
          <a:bodyPr/>
          <a:lstStyle/>
          <a:p>
            <a:r>
              <a:rPr lang="de-DE" dirty="0"/>
              <a:t>09.11.2023</a:t>
            </a:r>
          </a:p>
        </p:txBody>
      </p:sp>
      <p:sp>
        <p:nvSpPr>
          <p:cNvPr id="8" name="Fußzeilenplatzhalter 7">
            <a:extLst>
              <a:ext uri="{FF2B5EF4-FFF2-40B4-BE49-F238E27FC236}">
                <a16:creationId xmlns:a16="http://schemas.microsoft.com/office/drawing/2014/main" id="{C59FEA50-0F68-4E58-B8C8-BFF58746C7BA}"/>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A9CE7A80-4D2B-4D9F-8894-CBF9B8EA6467}"/>
              </a:ext>
            </a:extLst>
          </p:cNvPr>
          <p:cNvSpPr>
            <a:spLocks noGrp="1"/>
          </p:cNvSpPr>
          <p:nvPr>
            <p:ph type="sldNum" sz="quarter" idx="12"/>
          </p:nvPr>
        </p:nvSpPr>
        <p:spPr/>
        <p:txBody>
          <a:bodyPr/>
          <a:lstStyle/>
          <a:p>
            <a:fld id="{6D91B409-5393-4F35-A6CB-CB8722481B63}" type="slidenum">
              <a:rPr lang="de-DE" smtClean="0"/>
              <a:t>‹Nr.›</a:t>
            </a:fld>
            <a:endParaRPr lang="de-DE" dirty="0"/>
          </a:p>
        </p:txBody>
      </p:sp>
    </p:spTree>
    <p:extLst>
      <p:ext uri="{BB962C8B-B14F-4D97-AF65-F5344CB8AC3E}">
        <p14:creationId xmlns:p14="http://schemas.microsoft.com/office/powerpoint/2010/main" val="101005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BAD9E-DED5-416C-8317-1D8E846000C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52F83CC-FC9A-458E-BA4E-9397F3D242F2}"/>
              </a:ext>
            </a:extLst>
          </p:cNvPr>
          <p:cNvSpPr>
            <a:spLocks noGrp="1"/>
          </p:cNvSpPr>
          <p:nvPr>
            <p:ph type="dt" sz="half" idx="10"/>
          </p:nvPr>
        </p:nvSpPr>
        <p:spPr/>
        <p:txBody>
          <a:bodyPr/>
          <a:lstStyle/>
          <a:p>
            <a:r>
              <a:rPr lang="de-DE" dirty="0"/>
              <a:t>09.11.2023</a:t>
            </a:r>
          </a:p>
        </p:txBody>
      </p:sp>
      <p:sp>
        <p:nvSpPr>
          <p:cNvPr id="4" name="Fußzeilenplatzhalter 3">
            <a:extLst>
              <a:ext uri="{FF2B5EF4-FFF2-40B4-BE49-F238E27FC236}">
                <a16:creationId xmlns:a16="http://schemas.microsoft.com/office/drawing/2014/main" id="{83F2123F-941C-480E-BCE1-CBE10843A2C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E97B4F84-BE03-4837-B479-4E1561AB882F}"/>
              </a:ext>
            </a:extLst>
          </p:cNvPr>
          <p:cNvSpPr>
            <a:spLocks noGrp="1"/>
          </p:cNvSpPr>
          <p:nvPr>
            <p:ph type="sldNum" sz="quarter" idx="12"/>
          </p:nvPr>
        </p:nvSpPr>
        <p:spPr/>
        <p:txBody>
          <a:bodyPr/>
          <a:lstStyle/>
          <a:p>
            <a:fld id="{6D91B409-5393-4F35-A6CB-CB8722481B63}" type="slidenum">
              <a:rPr lang="de-DE" smtClean="0"/>
              <a:t>‹Nr.›</a:t>
            </a:fld>
            <a:endParaRPr lang="de-DE" dirty="0"/>
          </a:p>
        </p:txBody>
      </p:sp>
    </p:spTree>
    <p:extLst>
      <p:ext uri="{BB962C8B-B14F-4D97-AF65-F5344CB8AC3E}">
        <p14:creationId xmlns:p14="http://schemas.microsoft.com/office/powerpoint/2010/main" val="4251373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7E9511A-F72F-45A6-9594-60877AB8ACD0}"/>
              </a:ext>
            </a:extLst>
          </p:cNvPr>
          <p:cNvSpPr>
            <a:spLocks noGrp="1"/>
          </p:cNvSpPr>
          <p:nvPr>
            <p:ph type="dt" sz="half" idx="10"/>
          </p:nvPr>
        </p:nvSpPr>
        <p:spPr/>
        <p:txBody>
          <a:bodyPr/>
          <a:lstStyle/>
          <a:p>
            <a:r>
              <a:rPr lang="de-DE" dirty="0"/>
              <a:t>09.11.2023</a:t>
            </a:r>
          </a:p>
        </p:txBody>
      </p:sp>
      <p:sp>
        <p:nvSpPr>
          <p:cNvPr id="3" name="Fußzeilenplatzhalter 2">
            <a:extLst>
              <a:ext uri="{FF2B5EF4-FFF2-40B4-BE49-F238E27FC236}">
                <a16:creationId xmlns:a16="http://schemas.microsoft.com/office/drawing/2014/main" id="{CA3AB043-FC02-4B4E-848B-F247ED800695}"/>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272C577-AE05-4B6D-9C48-B67C4607097F}"/>
              </a:ext>
            </a:extLst>
          </p:cNvPr>
          <p:cNvSpPr>
            <a:spLocks noGrp="1"/>
          </p:cNvSpPr>
          <p:nvPr>
            <p:ph type="sldNum" sz="quarter" idx="12"/>
          </p:nvPr>
        </p:nvSpPr>
        <p:spPr/>
        <p:txBody>
          <a:bodyPr/>
          <a:lstStyle/>
          <a:p>
            <a:fld id="{6D91B409-5393-4F35-A6CB-CB8722481B63}" type="slidenum">
              <a:rPr lang="de-DE" smtClean="0"/>
              <a:t>‹Nr.›</a:t>
            </a:fld>
            <a:endParaRPr lang="de-DE" dirty="0"/>
          </a:p>
        </p:txBody>
      </p:sp>
    </p:spTree>
    <p:extLst>
      <p:ext uri="{BB962C8B-B14F-4D97-AF65-F5344CB8AC3E}">
        <p14:creationId xmlns:p14="http://schemas.microsoft.com/office/powerpoint/2010/main" val="899736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09418B-B56B-42CC-9E1D-2C262F5FBEC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DC06B5B-63D2-4FC8-8807-5C4485791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9269D4E-7765-4E4D-978F-0B2025073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4E1CC5C-B8B1-4C98-8959-30CD352D756D}"/>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39374AF0-4126-4726-840F-43B9E0DA13AA}"/>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985B1520-59E7-4B83-8D41-BC3B6C355CFB}"/>
              </a:ext>
            </a:extLst>
          </p:cNvPr>
          <p:cNvSpPr>
            <a:spLocks noGrp="1"/>
          </p:cNvSpPr>
          <p:nvPr>
            <p:ph type="sldNum" sz="quarter" idx="12"/>
          </p:nvPr>
        </p:nvSpPr>
        <p:spPr/>
        <p:txBody>
          <a:bodyPr/>
          <a:lstStyle/>
          <a:p>
            <a:fld id="{6D91B409-5393-4F35-A6CB-CB8722481B63}" type="slidenum">
              <a:rPr lang="de-DE" smtClean="0"/>
              <a:t>‹Nr.›</a:t>
            </a:fld>
            <a:endParaRPr lang="de-DE" dirty="0"/>
          </a:p>
        </p:txBody>
      </p:sp>
    </p:spTree>
    <p:extLst>
      <p:ext uri="{BB962C8B-B14F-4D97-AF65-F5344CB8AC3E}">
        <p14:creationId xmlns:p14="http://schemas.microsoft.com/office/powerpoint/2010/main" val="1764074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D7A84C-7649-433D-90AF-FC7FC493721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FE920FC-F343-43C6-86AF-60F167E3F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FF3DAA3A-78EE-480A-B0F0-890419EDE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82175F2-5F64-40DE-8358-58B53961F470}"/>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B1EFCB1E-B928-4E5E-AC00-3DFF1C9F4E43}"/>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0EC6A71B-2ECE-45D7-8055-05138904D49E}"/>
              </a:ext>
            </a:extLst>
          </p:cNvPr>
          <p:cNvSpPr>
            <a:spLocks noGrp="1"/>
          </p:cNvSpPr>
          <p:nvPr>
            <p:ph type="sldNum" sz="quarter" idx="12"/>
          </p:nvPr>
        </p:nvSpPr>
        <p:spPr/>
        <p:txBody>
          <a:bodyPr/>
          <a:lstStyle/>
          <a:p>
            <a:fld id="{6D91B409-5393-4F35-A6CB-CB8722481B63}" type="slidenum">
              <a:rPr lang="de-DE" smtClean="0"/>
              <a:t>‹Nr.›</a:t>
            </a:fld>
            <a:endParaRPr lang="de-DE" dirty="0"/>
          </a:p>
        </p:txBody>
      </p:sp>
    </p:spTree>
    <p:extLst>
      <p:ext uri="{BB962C8B-B14F-4D97-AF65-F5344CB8AC3E}">
        <p14:creationId xmlns:p14="http://schemas.microsoft.com/office/powerpoint/2010/main" val="2535868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6C1BC-297D-4BF3-AFA7-EC2AA9F630F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6AC3BB9-AE98-47A5-9FF6-5FC3A1C90A6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2BF1F08-4E22-4F3E-9AFA-4B65792571AB}"/>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5EC135F3-AB07-4F88-A0B4-EEF7476631D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36125B1-50DB-477A-8F6E-24BF3C1FF98A}"/>
              </a:ext>
            </a:extLst>
          </p:cNvPr>
          <p:cNvSpPr>
            <a:spLocks noGrp="1"/>
          </p:cNvSpPr>
          <p:nvPr>
            <p:ph type="sldNum" sz="quarter" idx="12"/>
          </p:nvPr>
        </p:nvSpPr>
        <p:spPr/>
        <p:txBody>
          <a:bodyPr/>
          <a:lstStyle/>
          <a:p>
            <a:fld id="{6D91B409-5393-4F35-A6CB-CB8722481B63}" type="slidenum">
              <a:rPr lang="de-DE" smtClean="0"/>
              <a:t>‹Nr.›</a:t>
            </a:fld>
            <a:endParaRPr lang="de-DE" dirty="0"/>
          </a:p>
        </p:txBody>
      </p:sp>
    </p:spTree>
    <p:extLst>
      <p:ext uri="{BB962C8B-B14F-4D97-AF65-F5344CB8AC3E}">
        <p14:creationId xmlns:p14="http://schemas.microsoft.com/office/powerpoint/2010/main" val="12588054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787CA4B-B16A-4CD7-BC90-C1C78A89A1D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77C24F9-CA1A-4E02-BB1A-9620D72484C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5A41F24-9A2F-49D9-9CF6-1D8BFF84B1F1}"/>
              </a:ext>
            </a:extLst>
          </p:cNvPr>
          <p:cNvSpPr>
            <a:spLocks noGrp="1"/>
          </p:cNvSpPr>
          <p:nvPr>
            <p:ph type="dt" sz="half" idx="10"/>
          </p:nvPr>
        </p:nvSpPr>
        <p:spPr/>
        <p:txBody>
          <a:bodyPr/>
          <a:lstStyle/>
          <a:p>
            <a:r>
              <a:rPr lang="de-DE" dirty="0"/>
              <a:t>09.11.2023</a:t>
            </a:r>
          </a:p>
        </p:txBody>
      </p:sp>
      <p:sp>
        <p:nvSpPr>
          <p:cNvPr id="5" name="Fußzeilenplatzhalter 4">
            <a:extLst>
              <a:ext uri="{FF2B5EF4-FFF2-40B4-BE49-F238E27FC236}">
                <a16:creationId xmlns:a16="http://schemas.microsoft.com/office/drawing/2014/main" id="{6EC017C9-7136-47B8-9DB8-28FAEDD3EC30}"/>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BD913448-773B-41CA-AD15-762E6928D17A}"/>
              </a:ext>
            </a:extLst>
          </p:cNvPr>
          <p:cNvSpPr>
            <a:spLocks noGrp="1"/>
          </p:cNvSpPr>
          <p:nvPr>
            <p:ph type="sldNum" sz="quarter" idx="12"/>
          </p:nvPr>
        </p:nvSpPr>
        <p:spPr/>
        <p:txBody>
          <a:bodyPr/>
          <a:lstStyle/>
          <a:p>
            <a:fld id="{6D91B409-5393-4F35-A6CB-CB8722481B63}" type="slidenum">
              <a:rPr lang="de-DE" smtClean="0"/>
              <a:t>‹Nr.›</a:t>
            </a:fld>
            <a:endParaRPr lang="de-DE" dirty="0"/>
          </a:p>
        </p:txBody>
      </p:sp>
    </p:spTree>
    <p:extLst>
      <p:ext uri="{BB962C8B-B14F-4D97-AF65-F5344CB8AC3E}">
        <p14:creationId xmlns:p14="http://schemas.microsoft.com/office/powerpoint/2010/main" val="600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ACC3CD6-8416-42B1-BCDB-E9D85A85AD0F}"/>
              </a:ext>
            </a:extLst>
          </p:cNvPr>
          <p:cNvSpPr>
            <a:spLocks noGrp="1"/>
          </p:cNvSpPr>
          <p:nvPr>
            <p:ph type="dt" sz="half" idx="10"/>
          </p:nvPr>
        </p:nvSpPr>
        <p:spPr/>
        <p:txBody>
          <a:bodyPr/>
          <a:lstStyle/>
          <a:p>
            <a:r>
              <a:rPr lang="de-DE" dirty="0"/>
              <a:t>08.11.2023</a:t>
            </a:r>
          </a:p>
        </p:txBody>
      </p:sp>
      <p:sp>
        <p:nvSpPr>
          <p:cNvPr id="4" name="Fußzeilenplatzhalter 3">
            <a:extLst>
              <a:ext uri="{FF2B5EF4-FFF2-40B4-BE49-F238E27FC236}">
                <a16:creationId xmlns:a16="http://schemas.microsoft.com/office/drawing/2014/main" id="{2E6A2F97-AA98-4959-94A1-9FB0DBE09F76}"/>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B0E7AB3E-75E9-4611-9A69-9836D7DC3E92}"/>
              </a:ext>
            </a:extLst>
          </p:cNvPr>
          <p:cNvSpPr>
            <a:spLocks noGrp="1"/>
          </p:cNvSpPr>
          <p:nvPr>
            <p:ph type="sldNum" sz="quarter" idx="12"/>
          </p:nvPr>
        </p:nvSpPr>
        <p:spPr/>
        <p:txBody>
          <a:bodyPr/>
          <a:lstStyle/>
          <a:p>
            <a:fld id="{6AE86B99-7A48-4B8D-A491-3B4D371BC6C1}" type="slidenum">
              <a:rPr lang="de-DE" smtClean="0"/>
              <a:t>‹Nr.›</a:t>
            </a:fld>
            <a:endParaRPr lang="de-DE" dirty="0"/>
          </a:p>
        </p:txBody>
      </p:sp>
      <p:sp>
        <p:nvSpPr>
          <p:cNvPr id="7" name="Titel 1">
            <a:extLst>
              <a:ext uri="{FF2B5EF4-FFF2-40B4-BE49-F238E27FC236}">
                <a16:creationId xmlns:a16="http://schemas.microsoft.com/office/drawing/2014/main" id="{A9347940-352D-4680-9652-8AC3176CE370}"/>
              </a:ext>
            </a:extLst>
          </p:cNvPr>
          <p:cNvSpPr txBox="1">
            <a:spLocks/>
          </p:cNvSpPr>
          <p:nvPr userDrawn="1"/>
        </p:nvSpPr>
        <p:spPr>
          <a:xfrm>
            <a:off x="1067246" y="269283"/>
            <a:ext cx="10382839" cy="978693"/>
          </a:xfrm>
          <a:prstGeom prst="rect">
            <a:avLst/>
          </a:prstGeom>
          <a:ln w="19050">
            <a:solidFill>
              <a:srgbClr val="FFFFFF"/>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de-DE" dirty="0"/>
              <a:t>		Ausbildungstreffen – Neuordnung SG					</a:t>
            </a:r>
          </a:p>
        </p:txBody>
      </p:sp>
      <p:pic>
        <p:nvPicPr>
          <p:cNvPr id="8" name="Grafik 7">
            <a:extLst>
              <a:ext uri="{FF2B5EF4-FFF2-40B4-BE49-F238E27FC236}">
                <a16:creationId xmlns:a16="http://schemas.microsoft.com/office/drawing/2014/main" id="{505B216F-B349-4315-A007-564AED553312}"/>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296832" y="449658"/>
            <a:ext cx="1263676" cy="809625"/>
          </a:xfrm>
          <a:prstGeom prst="rect">
            <a:avLst/>
          </a:prstGeom>
        </p:spPr>
      </p:pic>
      <p:pic>
        <p:nvPicPr>
          <p:cNvPr id="9" name="Grafik 8">
            <a:extLst>
              <a:ext uri="{FF2B5EF4-FFF2-40B4-BE49-F238E27FC236}">
                <a16:creationId xmlns:a16="http://schemas.microsoft.com/office/drawing/2014/main" id="{BBB3813C-2012-4CEB-BC4E-F67008D4EF48}"/>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753034" y="449657"/>
            <a:ext cx="809625" cy="809625"/>
          </a:xfrm>
          <a:prstGeom prst="rect">
            <a:avLst/>
          </a:prstGeom>
          <a:noFill/>
          <a:ln>
            <a:noFill/>
          </a:ln>
        </p:spPr>
      </p:pic>
      <p:cxnSp>
        <p:nvCxnSpPr>
          <p:cNvPr id="11" name="Gerade Verbindung 6">
            <a:extLst>
              <a:ext uri="{FF2B5EF4-FFF2-40B4-BE49-F238E27FC236}">
                <a16:creationId xmlns:a16="http://schemas.microsoft.com/office/drawing/2014/main" id="{232B3714-9F9B-411C-821A-66B7AA666C2F}"/>
              </a:ext>
            </a:extLst>
          </p:cNvPr>
          <p:cNvCxnSpPr/>
          <p:nvPr userDrawn="1"/>
        </p:nvCxnSpPr>
        <p:spPr>
          <a:xfrm>
            <a:off x="333366" y="1228357"/>
            <a:ext cx="11674897" cy="0"/>
          </a:xfrm>
          <a:prstGeom prst="line">
            <a:avLst/>
          </a:prstGeom>
          <a:ln w="28575"/>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002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FAC5E37-974C-4DA1-8F57-A9ED4C617C49}"/>
              </a:ext>
            </a:extLst>
          </p:cNvPr>
          <p:cNvSpPr>
            <a:spLocks noGrp="1"/>
          </p:cNvSpPr>
          <p:nvPr>
            <p:ph type="dt" sz="half" idx="10"/>
          </p:nvPr>
        </p:nvSpPr>
        <p:spPr/>
        <p:txBody>
          <a:bodyPr/>
          <a:lstStyle/>
          <a:p>
            <a:r>
              <a:rPr lang="de-DE" dirty="0"/>
              <a:t>09.11.2023</a:t>
            </a:r>
          </a:p>
        </p:txBody>
      </p:sp>
      <p:sp>
        <p:nvSpPr>
          <p:cNvPr id="3" name="Fußzeilenplatzhalter 2">
            <a:extLst>
              <a:ext uri="{FF2B5EF4-FFF2-40B4-BE49-F238E27FC236}">
                <a16:creationId xmlns:a16="http://schemas.microsoft.com/office/drawing/2014/main" id="{86EB413D-9E34-4A43-B10F-1369045576EC}"/>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B578EF2B-72CA-46D4-A0E3-7B0C7A6E51E6}"/>
              </a:ext>
            </a:extLst>
          </p:cNvPr>
          <p:cNvSpPr>
            <a:spLocks noGrp="1"/>
          </p:cNvSpPr>
          <p:nvPr>
            <p:ph type="sldNum" sz="quarter" idx="12"/>
          </p:nvPr>
        </p:nvSpPr>
        <p:spPr/>
        <p:txBody>
          <a:bodyPr/>
          <a:lstStyle/>
          <a:p>
            <a:fld id="{6AE86B99-7A48-4B8D-A491-3B4D371BC6C1}" type="slidenum">
              <a:rPr lang="de-DE" smtClean="0"/>
              <a:t>‹Nr.›</a:t>
            </a:fld>
            <a:endParaRPr lang="de-DE" dirty="0"/>
          </a:p>
        </p:txBody>
      </p:sp>
    </p:spTree>
    <p:extLst>
      <p:ext uri="{BB962C8B-B14F-4D97-AF65-F5344CB8AC3E}">
        <p14:creationId xmlns:p14="http://schemas.microsoft.com/office/powerpoint/2010/main" val="137972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011F3-0DCB-4EC3-8DAD-A8D40684E37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CFDA5FB-FBA5-4F6A-99DD-8A94A9AF5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A96082F-8622-4A62-9B60-063B06776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1BE9B42-DABB-4590-9910-7280F91E2EEA}"/>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B6040422-D762-411D-AC5A-86BD9BB937C1}"/>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422FC3A9-0EBC-4003-9795-F0C74D0DC923}"/>
              </a:ext>
            </a:extLst>
          </p:cNvPr>
          <p:cNvSpPr>
            <a:spLocks noGrp="1"/>
          </p:cNvSpPr>
          <p:nvPr>
            <p:ph type="sldNum" sz="quarter" idx="12"/>
          </p:nvPr>
        </p:nvSpPr>
        <p:spPr/>
        <p:txBody>
          <a:bodyPr/>
          <a:lstStyle/>
          <a:p>
            <a:fld id="{6AE86B99-7A48-4B8D-A491-3B4D371BC6C1}" type="slidenum">
              <a:rPr lang="de-DE" smtClean="0"/>
              <a:t>‹Nr.›</a:t>
            </a:fld>
            <a:endParaRPr lang="de-DE" dirty="0"/>
          </a:p>
        </p:txBody>
      </p:sp>
    </p:spTree>
    <p:extLst>
      <p:ext uri="{BB962C8B-B14F-4D97-AF65-F5344CB8AC3E}">
        <p14:creationId xmlns:p14="http://schemas.microsoft.com/office/powerpoint/2010/main" val="25275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D227C-86B0-4798-835D-64DD1721D2C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459DCC0-9D43-414F-A3F2-2361A8F26F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F94ADCAC-242E-4116-A4F8-CE645C9A8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293AC4-1F96-433C-9125-103999365CDB}"/>
              </a:ext>
            </a:extLst>
          </p:cNvPr>
          <p:cNvSpPr>
            <a:spLocks noGrp="1"/>
          </p:cNvSpPr>
          <p:nvPr>
            <p:ph type="dt" sz="half" idx="10"/>
          </p:nvPr>
        </p:nvSpPr>
        <p:spPr/>
        <p:txBody>
          <a:bodyPr/>
          <a:lstStyle/>
          <a:p>
            <a:r>
              <a:rPr lang="de-DE" dirty="0"/>
              <a:t>09.11.2023</a:t>
            </a:r>
          </a:p>
        </p:txBody>
      </p:sp>
      <p:sp>
        <p:nvSpPr>
          <p:cNvPr id="6" name="Fußzeilenplatzhalter 5">
            <a:extLst>
              <a:ext uri="{FF2B5EF4-FFF2-40B4-BE49-F238E27FC236}">
                <a16:creationId xmlns:a16="http://schemas.microsoft.com/office/drawing/2014/main" id="{C44EBC9F-3C75-4BCA-B7EC-FD664CAD03A8}"/>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DF22D8BC-8E13-4E68-808F-99BD876E5FF9}"/>
              </a:ext>
            </a:extLst>
          </p:cNvPr>
          <p:cNvSpPr>
            <a:spLocks noGrp="1"/>
          </p:cNvSpPr>
          <p:nvPr>
            <p:ph type="sldNum" sz="quarter" idx="12"/>
          </p:nvPr>
        </p:nvSpPr>
        <p:spPr/>
        <p:txBody>
          <a:bodyPr/>
          <a:lstStyle/>
          <a:p>
            <a:fld id="{6AE86B99-7A48-4B8D-A491-3B4D371BC6C1}" type="slidenum">
              <a:rPr lang="de-DE" smtClean="0"/>
              <a:t>‹Nr.›</a:t>
            </a:fld>
            <a:endParaRPr lang="de-DE" dirty="0"/>
          </a:p>
        </p:txBody>
      </p:sp>
    </p:spTree>
    <p:extLst>
      <p:ext uri="{BB962C8B-B14F-4D97-AF65-F5344CB8AC3E}">
        <p14:creationId xmlns:p14="http://schemas.microsoft.com/office/powerpoint/2010/main" val="308384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8974F31-57AD-4A5C-9AE6-84FECAAC7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AF93EBE-C993-47C3-9BCF-99AC4759E7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7C41561-780E-426C-9FBD-47A9FA099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a:t>09.11.2023</a:t>
            </a:r>
          </a:p>
        </p:txBody>
      </p:sp>
      <p:sp>
        <p:nvSpPr>
          <p:cNvPr id="5" name="Fußzeilenplatzhalter 4">
            <a:extLst>
              <a:ext uri="{FF2B5EF4-FFF2-40B4-BE49-F238E27FC236}">
                <a16:creationId xmlns:a16="http://schemas.microsoft.com/office/drawing/2014/main" id="{619C0843-314D-4D3D-BEC9-B303C446B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B2DA61B9-DF1E-43F7-B5FE-34B3C4DBF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86B99-7A48-4B8D-A491-3B4D371BC6C1}" type="slidenum">
              <a:rPr lang="de-DE" smtClean="0"/>
              <a:t>‹Nr.›</a:t>
            </a:fld>
            <a:endParaRPr lang="de-DE" dirty="0"/>
          </a:p>
        </p:txBody>
      </p:sp>
    </p:spTree>
    <p:extLst>
      <p:ext uri="{BB962C8B-B14F-4D97-AF65-F5344CB8AC3E}">
        <p14:creationId xmlns:p14="http://schemas.microsoft.com/office/powerpoint/2010/main" val="927508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1EBDBDD-2293-475E-8BBE-3A75D778E1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04B1DF8-BA11-4061-B9CA-CF8E0AFAA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CC44647-5D66-4ADC-9EF3-6597E1B919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a:t>09.11.2023</a:t>
            </a:r>
          </a:p>
        </p:txBody>
      </p:sp>
      <p:sp>
        <p:nvSpPr>
          <p:cNvPr id="5" name="Fußzeilenplatzhalter 4">
            <a:extLst>
              <a:ext uri="{FF2B5EF4-FFF2-40B4-BE49-F238E27FC236}">
                <a16:creationId xmlns:a16="http://schemas.microsoft.com/office/drawing/2014/main" id="{71439E3A-C7AB-4410-BF84-320FCC0C2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25C1D4D3-EF0B-4547-9BC7-42AA7CB7E9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8812-CB19-42C5-B2A0-624813263B53}" type="slidenum">
              <a:rPr lang="de-DE" smtClean="0"/>
              <a:t>‹Nr.›</a:t>
            </a:fld>
            <a:endParaRPr lang="de-DE" dirty="0"/>
          </a:p>
        </p:txBody>
      </p:sp>
    </p:spTree>
    <p:extLst>
      <p:ext uri="{BB962C8B-B14F-4D97-AF65-F5344CB8AC3E}">
        <p14:creationId xmlns:p14="http://schemas.microsoft.com/office/powerpoint/2010/main" val="294515998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683D87F-F02D-4BED-8261-EC4EFEDA2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34A9810-4274-4A86-8B8F-9466A9622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A0142CB-1FB4-442C-93B2-073D608524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a:t>09.11.2023</a:t>
            </a:r>
          </a:p>
        </p:txBody>
      </p:sp>
      <p:sp>
        <p:nvSpPr>
          <p:cNvPr id="5" name="Fußzeilenplatzhalter 4">
            <a:extLst>
              <a:ext uri="{FF2B5EF4-FFF2-40B4-BE49-F238E27FC236}">
                <a16:creationId xmlns:a16="http://schemas.microsoft.com/office/drawing/2014/main" id="{513A41D7-22A8-4BE9-BBB7-EF53A7CFA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31059C56-22C7-4014-B1DA-40726F1A6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EAD7D-D181-426A-8A37-D5FEAFEC64AA}" type="slidenum">
              <a:rPr lang="de-DE" smtClean="0"/>
              <a:t>‹Nr.›</a:t>
            </a:fld>
            <a:endParaRPr lang="de-DE" dirty="0"/>
          </a:p>
        </p:txBody>
      </p:sp>
    </p:spTree>
    <p:extLst>
      <p:ext uri="{BB962C8B-B14F-4D97-AF65-F5344CB8AC3E}">
        <p14:creationId xmlns:p14="http://schemas.microsoft.com/office/powerpoint/2010/main" val="23470729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960B546-1EDF-49E8-A96F-9E8477F01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F86BB53-646B-4A65-99AD-859D429DD0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02D052B-B144-4ABD-A01B-691AB656DC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a:t>09.11.2023</a:t>
            </a:r>
          </a:p>
        </p:txBody>
      </p:sp>
      <p:sp>
        <p:nvSpPr>
          <p:cNvPr id="5" name="Fußzeilenplatzhalter 4">
            <a:extLst>
              <a:ext uri="{FF2B5EF4-FFF2-40B4-BE49-F238E27FC236}">
                <a16:creationId xmlns:a16="http://schemas.microsoft.com/office/drawing/2014/main" id="{07D915D1-9EF2-48CA-983B-953BF6098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88D426BB-925A-4863-90E7-FE8A61AD8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B6CC-0085-44A0-8B85-66B47FBC5FE1}" type="slidenum">
              <a:rPr lang="de-DE" smtClean="0"/>
              <a:t>‹Nr.›</a:t>
            </a:fld>
            <a:endParaRPr lang="de-DE" dirty="0"/>
          </a:p>
        </p:txBody>
      </p:sp>
    </p:spTree>
    <p:extLst>
      <p:ext uri="{BB962C8B-B14F-4D97-AF65-F5344CB8AC3E}">
        <p14:creationId xmlns:p14="http://schemas.microsoft.com/office/powerpoint/2010/main" val="2828557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4BC7D8-2633-4648-8E90-2E1829CBA7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28DBA5C-B0AC-41AD-81F4-32BB988A1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6C90BEB-8505-4FA3-A76E-3D9CEC71F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a:t>09.11.2023</a:t>
            </a:r>
          </a:p>
        </p:txBody>
      </p:sp>
      <p:sp>
        <p:nvSpPr>
          <p:cNvPr id="5" name="Fußzeilenplatzhalter 4">
            <a:extLst>
              <a:ext uri="{FF2B5EF4-FFF2-40B4-BE49-F238E27FC236}">
                <a16:creationId xmlns:a16="http://schemas.microsoft.com/office/drawing/2014/main" id="{24B48E70-27D4-4911-888F-B01C26994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A3CEED2A-A737-414B-9E3E-91173FB064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1B409-5393-4F35-A6CB-CB8722481B63}" type="slidenum">
              <a:rPr lang="de-DE" smtClean="0"/>
              <a:t>‹Nr.›</a:t>
            </a:fld>
            <a:endParaRPr lang="de-DE" dirty="0"/>
          </a:p>
        </p:txBody>
      </p:sp>
    </p:spTree>
    <p:extLst>
      <p:ext uri="{BB962C8B-B14F-4D97-AF65-F5344CB8AC3E}">
        <p14:creationId xmlns:p14="http://schemas.microsoft.com/office/powerpoint/2010/main" val="4048556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maxweberschule.de/wp-content/uploads/2025/07/Schulordnung.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hyperlink" Target="https://maxweberschule.d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hyperlink" Target="https://mws.schule/iserv/file/-/Groups/Lehrer/Schulische%20Informationen/Einschulungsunterlagen/03a%20Info%20personenbez.Daten-MWS-2025.pdf?show=tru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mws.schule/iserv/file/-/Groups/Lehrer/Schulische%20Informationen/Einschulungsunterlagen/Stundenplan%20FO11.xlsx?show=true"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mws.schule/iserv/fs/file/local/Groups/Lehrer/Schulische%20Informationen/Einschulungsunterlagen/MWS-Leistungskarte%2011-2024%20WIRT.pdf" TargetMode="External"/><Relationship Id="rId3" Type="http://schemas.openxmlformats.org/officeDocument/2006/relationships/image" Target="../media/image4.jpe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s://mws.schule/iserv/fs/file/local/Groups/Lehrer/Schulische%20Informationen/Einschulungsunterlagen/MWS-Leistungskarte%2012-2025%20WIRT.pdf" TargetMode="External"/><Relationship Id="rId5" Type="http://schemas.openxmlformats.org/officeDocument/2006/relationships/image" Target="../media/image47.png"/><Relationship Id="rId4" Type="http://schemas.openxmlformats.org/officeDocument/2006/relationships/hyperlink" Target="https://mws.schule/iserv/fs/file/local/Groups/Lehrer/Schulische%20Informationen/Einschulungsunterlagen/04b%202025%20Sch%C3%BClerstammkarte%20FOS.pdf" TargetMode="External"/><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jpeg"/><Relationship Id="rId7"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image" Target="../media/image56.png"/><Relationship Id="rId5" Type="http://schemas.openxmlformats.org/officeDocument/2006/relationships/hyperlink" Target="https://maxweberschule.de/wp-content/uploads/2025/07/Digitale_Infrastruktur-MWS_Giessen_Juli-2025.pdf" TargetMode="External"/><Relationship Id="rId10"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hyperlink" Target="https://maxweberschule.de/icdl-zertifikat/"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64.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hyperlink" Target="https://maxweberschule.de/auslandsberatung/" TargetMode="External"/><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B0AEFA2-2544-4018-8D1F-613DE71D45BE}"/>
              </a:ext>
            </a:extLst>
          </p:cNvPr>
          <p:cNvPicPr>
            <a:picLocks noChangeAspect="1"/>
          </p:cNvPicPr>
          <p:nvPr/>
        </p:nvPicPr>
        <p:blipFill>
          <a:blip r:embed="rId3"/>
          <a:stretch>
            <a:fillRect/>
          </a:stretch>
        </p:blipFill>
        <p:spPr>
          <a:xfrm>
            <a:off x="0" y="0"/>
            <a:ext cx="12192000" cy="7448664"/>
          </a:xfrm>
          <a:prstGeom prst="rect">
            <a:avLst/>
          </a:prstGeom>
        </p:spPr>
      </p:pic>
      <p:sp>
        <p:nvSpPr>
          <p:cNvPr id="3" name="Titel 1">
            <a:extLst>
              <a:ext uri="{FF2B5EF4-FFF2-40B4-BE49-F238E27FC236}">
                <a16:creationId xmlns:a16="http://schemas.microsoft.com/office/drawing/2014/main" id="{A84FB39A-79CB-402C-B1B5-C96566577BF2}"/>
              </a:ext>
            </a:extLst>
          </p:cNvPr>
          <p:cNvSpPr txBox="1">
            <a:spLocks/>
          </p:cNvSpPr>
          <p:nvPr/>
        </p:nvSpPr>
        <p:spPr>
          <a:xfrm>
            <a:off x="1160138" y="171559"/>
            <a:ext cx="11355096" cy="3693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485" indent="-952485" algn="ctr"/>
            <a:r>
              <a:rPr lang="de-DE" altLang="de-DE" sz="6000" b="1" dirty="0">
                <a:solidFill>
                  <a:schemeClr val="accent5">
                    <a:lumMod val="40000"/>
                    <a:lumOff val="60000"/>
                  </a:schemeClr>
                </a:solidFill>
                <a:latin typeface="Cavolini" panose="03000502040302020204" pitchFamily="66" charset="0"/>
                <a:cs typeface="Cavolini" panose="03000502040302020204" pitchFamily="66" charset="0"/>
              </a:rPr>
              <a:t>Herzlich Willkommen </a:t>
            </a:r>
          </a:p>
          <a:p>
            <a:pPr marL="952485" indent="-952485" algn="ctr"/>
            <a:r>
              <a:rPr lang="de-DE" altLang="de-DE" sz="6000" b="1" dirty="0">
                <a:solidFill>
                  <a:schemeClr val="accent5">
                    <a:lumMod val="40000"/>
                    <a:lumOff val="60000"/>
                  </a:schemeClr>
                </a:solidFill>
                <a:latin typeface="Cavolini" panose="03000502040302020204" pitchFamily="66" charset="0"/>
                <a:cs typeface="Cavolini" panose="03000502040302020204" pitchFamily="66" charset="0"/>
              </a:rPr>
              <a:t>an der </a:t>
            </a:r>
          </a:p>
          <a:p>
            <a:pPr marL="952485" indent="-952485" algn="ctr"/>
            <a:r>
              <a:rPr lang="de-DE" altLang="de-DE" sz="6000" b="1" dirty="0">
                <a:solidFill>
                  <a:schemeClr val="accent5">
                    <a:lumMod val="40000"/>
                    <a:lumOff val="60000"/>
                  </a:schemeClr>
                </a:solidFill>
                <a:latin typeface="Cavolini" panose="03000502040302020204" pitchFamily="66" charset="0"/>
                <a:cs typeface="Cavolini" panose="03000502040302020204" pitchFamily="66" charset="0"/>
              </a:rPr>
              <a:t>Max-Weber-Schule</a:t>
            </a:r>
          </a:p>
          <a:p>
            <a:pPr marL="952485" indent="-952485" algn="ctr"/>
            <a:endParaRPr lang="de-DE" altLang="de-DE" sz="5400" b="1" dirty="0">
              <a:solidFill>
                <a:schemeClr val="accent1">
                  <a:lumMod val="75000"/>
                </a:schemeClr>
              </a:solidFill>
            </a:endParaRPr>
          </a:p>
          <a:p>
            <a:pPr marL="952485" indent="-952485" algn="ctr"/>
            <a:endParaRPr lang="de-DE" altLang="de-DE" sz="5400" b="1" dirty="0">
              <a:solidFill>
                <a:schemeClr val="accent1">
                  <a:lumMod val="75000"/>
                </a:schemeClr>
              </a:solidFill>
            </a:endParaRPr>
          </a:p>
          <a:p>
            <a:pPr marL="952485" indent="-952485" algn="ctr"/>
            <a:endParaRPr lang="de-DE" altLang="de-DE" sz="5400" b="1" dirty="0">
              <a:solidFill>
                <a:schemeClr val="accent1">
                  <a:lumMod val="75000"/>
                </a:schemeClr>
              </a:solidFill>
            </a:endParaRPr>
          </a:p>
        </p:txBody>
      </p:sp>
    </p:spTree>
    <p:extLst>
      <p:ext uri="{BB962C8B-B14F-4D97-AF65-F5344CB8AC3E}">
        <p14:creationId xmlns:p14="http://schemas.microsoft.com/office/powerpoint/2010/main" val="363999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69D2665-FA5E-5860-262F-5C7A72FF9DD8}"/>
              </a:ext>
            </a:extLst>
          </p:cNvPr>
          <p:cNvSpPr/>
          <p:nvPr/>
        </p:nvSpPr>
        <p:spPr>
          <a:xfrm>
            <a:off x="9104609" y="982569"/>
            <a:ext cx="2739369"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10430816" cy="530225"/>
          </a:xfrm>
        </p:spPr>
        <p:txBody>
          <a:bodyPr>
            <a:normAutofit fontScale="90000"/>
          </a:bodyPr>
          <a:lstStyle/>
          <a:p>
            <a:r>
              <a:rPr lang="de-DE" b="1" dirty="0">
                <a:solidFill>
                  <a:schemeClr val="accent5">
                    <a:lumMod val="50000"/>
                  </a:schemeClr>
                </a:solidFill>
                <a:latin typeface="Arial Nova" panose="020B0504020202020204" pitchFamily="34" charset="0"/>
              </a:rPr>
              <a:t>Ansprechpartnerinnen FOS</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10</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5" name="Textfeld 4">
            <a:extLst>
              <a:ext uri="{FF2B5EF4-FFF2-40B4-BE49-F238E27FC236}">
                <a16:creationId xmlns:a16="http://schemas.microsoft.com/office/drawing/2014/main" id="{4E514A37-D3D0-0DB7-028E-E18EDDD8469B}"/>
              </a:ext>
            </a:extLst>
          </p:cNvPr>
          <p:cNvSpPr txBox="1"/>
          <p:nvPr/>
        </p:nvSpPr>
        <p:spPr>
          <a:xfrm>
            <a:off x="3179363" y="946190"/>
            <a:ext cx="4881623" cy="461665"/>
          </a:xfrm>
          <a:prstGeom prst="rect">
            <a:avLst/>
          </a:prstGeom>
          <a:noFill/>
        </p:spPr>
        <p:txBody>
          <a:bodyPr wrap="square" rtlCol="0">
            <a:spAutoFit/>
          </a:bodyPr>
          <a:lstStyle/>
          <a:p>
            <a:r>
              <a:rPr lang="de-DE" sz="2400" dirty="0">
                <a:solidFill>
                  <a:schemeClr val="bg1"/>
                </a:solidFill>
              </a:rPr>
              <a:t>Sekretariat  Raum B 21	 	</a:t>
            </a:r>
          </a:p>
        </p:txBody>
      </p:sp>
      <p:sp>
        <p:nvSpPr>
          <p:cNvPr id="11" name="Textfeld 10">
            <a:extLst>
              <a:ext uri="{FF2B5EF4-FFF2-40B4-BE49-F238E27FC236}">
                <a16:creationId xmlns:a16="http://schemas.microsoft.com/office/drawing/2014/main" id="{8BCF45B9-4632-55BF-F3EB-C61E415AD2F8}"/>
              </a:ext>
            </a:extLst>
          </p:cNvPr>
          <p:cNvSpPr txBox="1"/>
          <p:nvPr/>
        </p:nvSpPr>
        <p:spPr>
          <a:xfrm>
            <a:off x="3161799" y="5032251"/>
            <a:ext cx="5077740" cy="1323439"/>
          </a:xfrm>
          <a:prstGeom prst="rect">
            <a:avLst/>
          </a:prstGeom>
          <a:noFill/>
        </p:spPr>
        <p:txBody>
          <a:bodyPr wrap="square" rtlCol="0">
            <a:spAutoFit/>
          </a:bodyPr>
          <a:lstStyle/>
          <a:p>
            <a:r>
              <a:rPr lang="de-DE" sz="2000" dirty="0">
                <a:solidFill>
                  <a:schemeClr val="bg1"/>
                </a:solidFill>
              </a:rPr>
              <a:t>Öffnungszeiten</a:t>
            </a:r>
          </a:p>
          <a:p>
            <a:r>
              <a:rPr lang="de-DE" sz="2000" dirty="0">
                <a:solidFill>
                  <a:schemeClr val="bg1"/>
                </a:solidFill>
              </a:rPr>
              <a:t>Mo bis Do: 	  7:30 Uhr – 12:00 Uhr</a:t>
            </a:r>
          </a:p>
          <a:p>
            <a:r>
              <a:rPr lang="de-DE" sz="2000" dirty="0">
                <a:solidFill>
                  <a:schemeClr val="bg1"/>
                </a:solidFill>
              </a:rPr>
              <a:t>		12:30 Uhr – 15:30 Uhr</a:t>
            </a:r>
          </a:p>
          <a:p>
            <a:r>
              <a:rPr lang="de-DE" sz="2000" dirty="0">
                <a:solidFill>
                  <a:schemeClr val="bg1"/>
                </a:solidFill>
              </a:rPr>
              <a:t>Fr: 	     	  7:30 Uhr – 13:15 Uhr</a:t>
            </a:r>
          </a:p>
        </p:txBody>
      </p:sp>
      <p:sp>
        <p:nvSpPr>
          <p:cNvPr id="15" name="Rechteck 14">
            <a:extLst>
              <a:ext uri="{FF2B5EF4-FFF2-40B4-BE49-F238E27FC236}">
                <a16:creationId xmlns:a16="http://schemas.microsoft.com/office/drawing/2014/main" id="{16CA2332-0A5F-5E4A-2CDA-E8263368B93A}"/>
              </a:ext>
            </a:extLst>
          </p:cNvPr>
          <p:cNvSpPr/>
          <p:nvPr/>
        </p:nvSpPr>
        <p:spPr>
          <a:xfrm>
            <a:off x="6162874" y="989012"/>
            <a:ext cx="2739369"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D868A7A2-1EDE-C334-A7B7-A2236DE62354}"/>
              </a:ext>
            </a:extLst>
          </p:cNvPr>
          <p:cNvSpPr/>
          <p:nvPr/>
        </p:nvSpPr>
        <p:spPr>
          <a:xfrm>
            <a:off x="3221138" y="989012"/>
            <a:ext cx="2739369"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B52F6B9C-49F3-EE44-D97A-45CE9A3E752B}"/>
              </a:ext>
            </a:extLst>
          </p:cNvPr>
          <p:cNvSpPr txBox="1"/>
          <p:nvPr/>
        </p:nvSpPr>
        <p:spPr>
          <a:xfrm>
            <a:off x="3391593" y="5228705"/>
            <a:ext cx="2400220" cy="646331"/>
          </a:xfrm>
          <a:prstGeom prst="rect">
            <a:avLst/>
          </a:prstGeom>
          <a:noFill/>
        </p:spPr>
        <p:txBody>
          <a:bodyPr wrap="square" rtlCol="0">
            <a:spAutoFit/>
          </a:bodyPr>
          <a:lstStyle/>
          <a:p>
            <a:r>
              <a:rPr lang="de-DE" dirty="0">
                <a:solidFill>
                  <a:schemeClr val="bg1"/>
                </a:solidFill>
              </a:rPr>
              <a:t>Abteilungsleiterin</a:t>
            </a:r>
          </a:p>
          <a:p>
            <a:r>
              <a:rPr lang="de-DE" dirty="0">
                <a:solidFill>
                  <a:schemeClr val="bg1"/>
                </a:solidFill>
              </a:rPr>
              <a:t>Raum B 26</a:t>
            </a:r>
          </a:p>
        </p:txBody>
      </p:sp>
      <p:sp>
        <p:nvSpPr>
          <p:cNvPr id="19" name="Textfeld 18">
            <a:extLst>
              <a:ext uri="{FF2B5EF4-FFF2-40B4-BE49-F238E27FC236}">
                <a16:creationId xmlns:a16="http://schemas.microsoft.com/office/drawing/2014/main" id="{CC411FB6-2433-CA86-0551-DA5E62AFD2C7}"/>
              </a:ext>
            </a:extLst>
          </p:cNvPr>
          <p:cNvSpPr txBox="1"/>
          <p:nvPr/>
        </p:nvSpPr>
        <p:spPr>
          <a:xfrm>
            <a:off x="9240213" y="5228704"/>
            <a:ext cx="2400220" cy="923330"/>
          </a:xfrm>
          <a:prstGeom prst="rect">
            <a:avLst/>
          </a:prstGeom>
          <a:noFill/>
        </p:spPr>
        <p:txBody>
          <a:bodyPr wrap="square" rtlCol="0">
            <a:spAutoFit/>
          </a:bodyPr>
          <a:lstStyle/>
          <a:p>
            <a:r>
              <a:rPr lang="de-DE" dirty="0">
                <a:solidFill>
                  <a:schemeClr val="bg1"/>
                </a:solidFill>
              </a:rPr>
              <a:t>Praktikumsbeauftragte und Einschulung FO11</a:t>
            </a:r>
          </a:p>
          <a:p>
            <a:r>
              <a:rPr lang="de-DE" dirty="0">
                <a:solidFill>
                  <a:schemeClr val="bg1"/>
                </a:solidFill>
              </a:rPr>
              <a:t>Raum B 26</a:t>
            </a:r>
          </a:p>
        </p:txBody>
      </p:sp>
      <p:sp>
        <p:nvSpPr>
          <p:cNvPr id="20" name="Textfeld 19">
            <a:extLst>
              <a:ext uri="{FF2B5EF4-FFF2-40B4-BE49-F238E27FC236}">
                <a16:creationId xmlns:a16="http://schemas.microsoft.com/office/drawing/2014/main" id="{731D35DA-1F97-13E6-7D78-8CA88FA9D790}"/>
              </a:ext>
            </a:extLst>
          </p:cNvPr>
          <p:cNvSpPr txBox="1"/>
          <p:nvPr/>
        </p:nvSpPr>
        <p:spPr>
          <a:xfrm>
            <a:off x="6332448" y="5228705"/>
            <a:ext cx="2400220" cy="646331"/>
          </a:xfrm>
          <a:prstGeom prst="rect">
            <a:avLst/>
          </a:prstGeom>
          <a:noFill/>
        </p:spPr>
        <p:txBody>
          <a:bodyPr wrap="square" rtlCol="0">
            <a:spAutoFit/>
          </a:bodyPr>
          <a:lstStyle/>
          <a:p>
            <a:r>
              <a:rPr lang="de-DE" dirty="0">
                <a:solidFill>
                  <a:schemeClr val="bg1"/>
                </a:solidFill>
              </a:rPr>
              <a:t>FOS-Koordinatorin</a:t>
            </a:r>
          </a:p>
          <a:p>
            <a:r>
              <a:rPr lang="de-DE" dirty="0">
                <a:solidFill>
                  <a:schemeClr val="bg1"/>
                </a:solidFill>
              </a:rPr>
              <a:t>Raum B 26</a:t>
            </a:r>
          </a:p>
        </p:txBody>
      </p:sp>
      <p:pic>
        <p:nvPicPr>
          <p:cNvPr id="1026" name="Picture 2">
            <a:extLst>
              <a:ext uri="{FF2B5EF4-FFF2-40B4-BE49-F238E27FC236}">
                <a16:creationId xmlns:a16="http://schemas.microsoft.com/office/drawing/2014/main" id="{0585B32A-5C33-9381-1E3F-63842C69B1F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7650" y="1533729"/>
            <a:ext cx="2204112" cy="330846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9D8A585-7DC6-23AA-D007-F9301B88CDA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82681" y="1572632"/>
            <a:ext cx="2277797" cy="334355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289664E-7564-979F-DAD2-9D039F06FD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331653" y="1580945"/>
            <a:ext cx="2239663" cy="336182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38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D808F-7697-C162-B9CA-85F861817ED2}"/>
            </a:ext>
          </a:extLst>
        </p:cNvPr>
        <p:cNvGrpSpPr/>
        <p:nvPr/>
      </p:nvGrpSpPr>
      <p:grpSpPr>
        <a:xfrm>
          <a:off x="0" y="0"/>
          <a:ext cx="0" cy="0"/>
          <a:chOff x="0" y="0"/>
          <a:chExt cx="0" cy="0"/>
        </a:xfrm>
      </p:grpSpPr>
      <p:sp>
        <p:nvSpPr>
          <p:cNvPr id="14" name="Rechteck 13">
            <a:extLst>
              <a:ext uri="{FF2B5EF4-FFF2-40B4-BE49-F238E27FC236}">
                <a16:creationId xmlns:a16="http://schemas.microsoft.com/office/drawing/2014/main" id="{77ABC8B1-176F-464B-8C06-0C4C851AA9A2}"/>
              </a:ext>
            </a:extLst>
          </p:cNvPr>
          <p:cNvSpPr/>
          <p:nvPr/>
        </p:nvSpPr>
        <p:spPr>
          <a:xfrm>
            <a:off x="8505514" y="969689"/>
            <a:ext cx="2739369"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9876D145-60EC-F056-7C59-AE581BC82B29}"/>
              </a:ext>
            </a:extLst>
          </p:cNvPr>
          <p:cNvSpPr/>
          <p:nvPr/>
        </p:nvSpPr>
        <p:spPr>
          <a:xfrm>
            <a:off x="3038405" y="969689"/>
            <a:ext cx="5270708"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757DFCC-BA32-32EE-B822-FA0434799C83}"/>
              </a:ext>
            </a:extLst>
          </p:cNvPr>
          <p:cNvSpPr>
            <a:spLocks noGrp="1"/>
          </p:cNvSpPr>
          <p:nvPr>
            <p:ph type="title"/>
          </p:nvPr>
        </p:nvSpPr>
        <p:spPr>
          <a:xfrm>
            <a:off x="251039" y="308676"/>
            <a:ext cx="10430816" cy="530225"/>
          </a:xfrm>
        </p:spPr>
        <p:txBody>
          <a:bodyPr>
            <a:normAutofit fontScale="90000"/>
          </a:bodyPr>
          <a:lstStyle/>
          <a:p>
            <a:r>
              <a:rPr lang="de-DE" b="1" dirty="0">
                <a:solidFill>
                  <a:schemeClr val="accent5">
                    <a:lumMod val="50000"/>
                  </a:schemeClr>
                </a:solidFill>
                <a:latin typeface="Arial Nova" panose="020B0504020202020204" pitchFamily="34" charset="0"/>
              </a:rPr>
              <a:t>Sekretariat und Hausmeister</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8A4D11EF-33B9-1CF2-4EE6-2F1F07B8AB97}"/>
              </a:ext>
            </a:extLst>
          </p:cNvPr>
          <p:cNvSpPr>
            <a:spLocks noGrp="1"/>
          </p:cNvSpPr>
          <p:nvPr>
            <p:ph type="sldNum" sz="quarter" idx="12"/>
          </p:nvPr>
        </p:nvSpPr>
        <p:spPr/>
        <p:txBody>
          <a:bodyPr/>
          <a:lstStyle/>
          <a:p>
            <a:fld id="{6AE86B99-7A48-4B8D-A491-3B4D371BC6C1}" type="slidenum">
              <a:rPr lang="de-DE" smtClean="0"/>
              <a:t>11</a:t>
            </a:fld>
            <a:endParaRPr lang="de-DE" dirty="0"/>
          </a:p>
        </p:txBody>
      </p:sp>
      <p:sp>
        <p:nvSpPr>
          <p:cNvPr id="12" name="Textplatzhalter 3">
            <a:extLst>
              <a:ext uri="{FF2B5EF4-FFF2-40B4-BE49-F238E27FC236}">
                <a16:creationId xmlns:a16="http://schemas.microsoft.com/office/drawing/2014/main" id="{99377247-FDCF-AEDD-8F1E-EED4D662E224}"/>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0C3A0681-82BB-DF39-1780-2CACC0E4434B}"/>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D54E09F1-E109-86EB-1401-99B786A01073}"/>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0B30E3DC-D6C9-7EBF-AD2A-410CDE85FD1C}"/>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3" name="Grafik 2">
            <a:extLst>
              <a:ext uri="{FF2B5EF4-FFF2-40B4-BE49-F238E27FC236}">
                <a16:creationId xmlns:a16="http://schemas.microsoft.com/office/drawing/2014/main" id="{8DD9FBDD-8149-47C9-D5F3-794A261F31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6073" y="1431354"/>
            <a:ext cx="2296638" cy="3444443"/>
          </a:xfrm>
          <a:prstGeom prst="rect">
            <a:avLst/>
          </a:prstGeom>
          <a:effectLst>
            <a:outerShdw blurRad="50800" dist="38100" dir="2700000" algn="tl" rotWithShape="0">
              <a:prstClr val="black">
                <a:alpha val="40000"/>
              </a:prstClr>
            </a:outerShdw>
          </a:effectLst>
        </p:spPr>
      </p:pic>
      <p:pic>
        <p:nvPicPr>
          <p:cNvPr id="4" name="Grafik 3" descr="Ein Bild, das Menschliches Gesicht, Person, Kinn, Kleidung enthält.&#10;&#10;KI-generierte Inhalte können fehlerhaft sein.">
            <a:extLst>
              <a:ext uri="{FF2B5EF4-FFF2-40B4-BE49-F238E27FC236}">
                <a16:creationId xmlns:a16="http://schemas.microsoft.com/office/drawing/2014/main" id="{22470306-68BA-8409-A592-7D65A2F8C1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2499" y="1437935"/>
            <a:ext cx="2309488" cy="3463289"/>
          </a:xfrm>
          <a:prstGeom prst="rect">
            <a:avLst/>
          </a:prstGeom>
          <a:effectLst>
            <a:outerShdw blurRad="50800" dist="38100" dir="2700000" algn="tl" rotWithShape="0">
              <a:prstClr val="black">
                <a:alpha val="40000"/>
              </a:prstClr>
            </a:outerShdw>
          </a:effectLst>
        </p:spPr>
      </p:pic>
      <p:sp>
        <p:nvSpPr>
          <p:cNvPr id="6" name="Textfeld 5">
            <a:extLst>
              <a:ext uri="{FF2B5EF4-FFF2-40B4-BE49-F238E27FC236}">
                <a16:creationId xmlns:a16="http://schemas.microsoft.com/office/drawing/2014/main" id="{7A7F26CB-F064-1F80-015B-880001E8CFED}"/>
              </a:ext>
            </a:extLst>
          </p:cNvPr>
          <p:cNvSpPr txBox="1"/>
          <p:nvPr/>
        </p:nvSpPr>
        <p:spPr>
          <a:xfrm>
            <a:off x="8251562" y="983354"/>
            <a:ext cx="2309488" cy="461665"/>
          </a:xfrm>
          <a:prstGeom prst="rect">
            <a:avLst/>
          </a:prstGeom>
          <a:noFill/>
        </p:spPr>
        <p:txBody>
          <a:bodyPr wrap="square" rtlCol="0">
            <a:spAutoFit/>
          </a:bodyPr>
          <a:lstStyle/>
          <a:p>
            <a:pPr algn="ctr"/>
            <a:r>
              <a:rPr lang="de-DE" sz="2400" dirty="0">
                <a:solidFill>
                  <a:schemeClr val="bg1"/>
                </a:solidFill>
              </a:rPr>
              <a:t>Hausmeister</a:t>
            </a:r>
          </a:p>
        </p:txBody>
      </p:sp>
      <p:pic>
        <p:nvPicPr>
          <p:cNvPr id="8" name="Grafik 7">
            <a:extLst>
              <a:ext uri="{FF2B5EF4-FFF2-40B4-BE49-F238E27FC236}">
                <a16:creationId xmlns:a16="http://schemas.microsoft.com/office/drawing/2014/main" id="{69E04DC7-6C0A-F11C-3A67-35E7135A6C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1168" y="1437697"/>
            <a:ext cx="2309488" cy="3463766"/>
          </a:xfrm>
          <a:prstGeom prst="rect">
            <a:avLst/>
          </a:prstGeom>
          <a:effectLst>
            <a:outerShdw blurRad="50800" dist="38100" dir="2700000" algn="tl" rotWithShape="0">
              <a:prstClr val="black">
                <a:alpha val="40000"/>
              </a:prstClr>
            </a:outerShdw>
          </a:effectLst>
        </p:spPr>
      </p:pic>
      <p:sp>
        <p:nvSpPr>
          <p:cNvPr id="5" name="Textfeld 4">
            <a:extLst>
              <a:ext uri="{FF2B5EF4-FFF2-40B4-BE49-F238E27FC236}">
                <a16:creationId xmlns:a16="http://schemas.microsoft.com/office/drawing/2014/main" id="{10B57842-E774-0754-CAE0-9A5B82A07D22}"/>
              </a:ext>
            </a:extLst>
          </p:cNvPr>
          <p:cNvSpPr txBox="1"/>
          <p:nvPr/>
        </p:nvSpPr>
        <p:spPr>
          <a:xfrm>
            <a:off x="3179363" y="946190"/>
            <a:ext cx="4881623" cy="461665"/>
          </a:xfrm>
          <a:prstGeom prst="rect">
            <a:avLst/>
          </a:prstGeom>
          <a:noFill/>
        </p:spPr>
        <p:txBody>
          <a:bodyPr wrap="square" rtlCol="0">
            <a:spAutoFit/>
          </a:bodyPr>
          <a:lstStyle/>
          <a:p>
            <a:r>
              <a:rPr lang="de-DE" sz="2400" dirty="0">
                <a:solidFill>
                  <a:schemeClr val="bg1"/>
                </a:solidFill>
              </a:rPr>
              <a:t>Sekretariat  Raum B 21	 	</a:t>
            </a:r>
          </a:p>
        </p:txBody>
      </p:sp>
      <p:sp>
        <p:nvSpPr>
          <p:cNvPr id="11" name="Textfeld 10">
            <a:extLst>
              <a:ext uri="{FF2B5EF4-FFF2-40B4-BE49-F238E27FC236}">
                <a16:creationId xmlns:a16="http://schemas.microsoft.com/office/drawing/2014/main" id="{061119B4-4F90-1FD2-1737-75B924D6F797}"/>
              </a:ext>
            </a:extLst>
          </p:cNvPr>
          <p:cNvSpPr txBox="1"/>
          <p:nvPr/>
        </p:nvSpPr>
        <p:spPr>
          <a:xfrm>
            <a:off x="3161799" y="5032251"/>
            <a:ext cx="5077740" cy="1323439"/>
          </a:xfrm>
          <a:prstGeom prst="rect">
            <a:avLst/>
          </a:prstGeom>
          <a:noFill/>
        </p:spPr>
        <p:txBody>
          <a:bodyPr wrap="square" rtlCol="0">
            <a:spAutoFit/>
          </a:bodyPr>
          <a:lstStyle/>
          <a:p>
            <a:r>
              <a:rPr lang="de-DE" sz="2000" dirty="0">
                <a:solidFill>
                  <a:schemeClr val="bg1"/>
                </a:solidFill>
              </a:rPr>
              <a:t>Öffnungszeiten</a:t>
            </a:r>
          </a:p>
          <a:p>
            <a:r>
              <a:rPr lang="de-DE" sz="2000" dirty="0">
                <a:solidFill>
                  <a:schemeClr val="bg1"/>
                </a:solidFill>
              </a:rPr>
              <a:t>Mo bis Do: 	  7:30 Uhr – 12:00 Uhr</a:t>
            </a:r>
          </a:p>
          <a:p>
            <a:r>
              <a:rPr lang="de-DE" sz="2000" dirty="0">
                <a:solidFill>
                  <a:schemeClr val="bg1"/>
                </a:solidFill>
              </a:rPr>
              <a:t>		12:30 Uhr – 15:30 Uhr</a:t>
            </a:r>
          </a:p>
          <a:p>
            <a:r>
              <a:rPr lang="de-DE" sz="2000" dirty="0">
                <a:solidFill>
                  <a:schemeClr val="bg1"/>
                </a:solidFill>
              </a:rPr>
              <a:t>Fr: 	     	  7:30 Uhr – 13:15 Uhr</a:t>
            </a:r>
          </a:p>
        </p:txBody>
      </p:sp>
    </p:spTree>
    <p:extLst>
      <p:ext uri="{BB962C8B-B14F-4D97-AF65-F5344CB8AC3E}">
        <p14:creationId xmlns:p14="http://schemas.microsoft.com/office/powerpoint/2010/main" val="239540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2D66A2-6A74-7358-9122-5AB7A73AF19B}"/>
              </a:ext>
            </a:extLst>
          </p:cNvPr>
          <p:cNvSpPr/>
          <p:nvPr/>
        </p:nvSpPr>
        <p:spPr>
          <a:xfrm>
            <a:off x="4621696" y="989012"/>
            <a:ext cx="5051957"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62FCCBD1-A9E0-E5C6-E7F8-CB3EBCBAD40B}"/>
              </a:ext>
            </a:extLst>
          </p:cNvPr>
          <p:cNvSpPr txBox="1"/>
          <p:nvPr/>
        </p:nvSpPr>
        <p:spPr>
          <a:xfrm>
            <a:off x="4722242" y="4804977"/>
            <a:ext cx="5051957" cy="1015663"/>
          </a:xfrm>
          <a:prstGeom prst="rect">
            <a:avLst/>
          </a:prstGeom>
          <a:noFill/>
        </p:spPr>
        <p:txBody>
          <a:bodyPr wrap="square" rtlCol="0">
            <a:spAutoFit/>
          </a:bodyPr>
          <a:lstStyle/>
          <a:p>
            <a:r>
              <a:rPr lang="de-DE" sz="2000" dirty="0">
                <a:solidFill>
                  <a:schemeClr val="bg1"/>
                </a:solidFill>
              </a:rPr>
              <a:t>Öffnungszeiten</a:t>
            </a:r>
          </a:p>
          <a:p>
            <a:r>
              <a:rPr lang="de-DE" sz="2000" dirty="0">
                <a:solidFill>
                  <a:schemeClr val="bg1"/>
                </a:solidFill>
              </a:rPr>
              <a:t>Mo &amp; Di: 	9:10 Uhr – 12:00 Uhr </a:t>
            </a:r>
          </a:p>
          <a:p>
            <a:r>
              <a:rPr lang="de-DE" sz="2000" dirty="0">
                <a:solidFill>
                  <a:schemeClr val="bg1"/>
                </a:solidFill>
              </a:rPr>
              <a:t>Mi &amp; Do:	9:00 Uhr – 12:30 Uhr</a:t>
            </a:r>
          </a:p>
        </p:txBody>
      </p:sp>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10430816" cy="530225"/>
          </a:xfrm>
        </p:spPr>
        <p:txBody>
          <a:bodyPr>
            <a:normAutofit fontScale="90000"/>
          </a:bodyPr>
          <a:lstStyle/>
          <a:p>
            <a:r>
              <a:rPr lang="de-DE" b="1" dirty="0">
                <a:solidFill>
                  <a:schemeClr val="accent5">
                    <a:lumMod val="50000"/>
                  </a:schemeClr>
                </a:solidFill>
                <a:latin typeface="Arial Nova" panose="020B0504020202020204" pitchFamily="34" charset="0"/>
              </a:rPr>
              <a:t>Team der Präsenzbibliothek</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12</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9" name="Grafik 8" descr="Ein Bild, das Menschliches Gesicht, Person, Lächeln, Kinn enthält.&#10;&#10;KI-generierte Inhalte können fehlerhaft sein.">
            <a:extLst>
              <a:ext uri="{FF2B5EF4-FFF2-40B4-BE49-F238E27FC236}">
                <a16:creationId xmlns:a16="http://schemas.microsoft.com/office/drawing/2014/main" id="{249DA35B-A591-330C-529C-E95AFFA7F3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5323" y="1194816"/>
            <a:ext cx="2164035" cy="3277238"/>
          </a:xfrm>
          <a:prstGeom prst="rect">
            <a:avLst/>
          </a:prstGeom>
        </p:spPr>
      </p:pic>
      <p:pic>
        <p:nvPicPr>
          <p:cNvPr id="11" name="Grafik 10" descr="Ein Bild, das Menschliches Gesicht, Person, Falte, Kleidung enthält.&#10;&#10;KI-generierte Inhalte können fehlerhaft sein.">
            <a:extLst>
              <a:ext uri="{FF2B5EF4-FFF2-40B4-BE49-F238E27FC236}">
                <a16:creationId xmlns:a16="http://schemas.microsoft.com/office/drawing/2014/main" id="{D4C791AA-0F11-16E9-AB1D-6B3472874F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0474" y="1194816"/>
            <a:ext cx="2185149" cy="3277238"/>
          </a:xfrm>
          <a:prstGeom prst="rect">
            <a:avLst/>
          </a:prstGeom>
        </p:spPr>
      </p:pic>
    </p:spTree>
    <p:extLst>
      <p:ext uri="{BB962C8B-B14F-4D97-AF65-F5344CB8AC3E}">
        <p14:creationId xmlns:p14="http://schemas.microsoft.com/office/powerpoint/2010/main" val="316727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A191D8-910D-CD3A-1EAA-772E4DF3AA44}"/>
              </a:ext>
            </a:extLst>
          </p:cNvPr>
          <p:cNvSpPr/>
          <p:nvPr/>
        </p:nvSpPr>
        <p:spPr>
          <a:xfrm>
            <a:off x="2852530" y="982569"/>
            <a:ext cx="8934298"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10069389" cy="530225"/>
          </a:xfrm>
        </p:spPr>
        <p:txBody>
          <a:bodyPr>
            <a:normAutofit fontScale="90000"/>
          </a:bodyPr>
          <a:lstStyle/>
          <a:p>
            <a:r>
              <a:rPr lang="de-DE" b="1" dirty="0">
                <a:solidFill>
                  <a:schemeClr val="accent5">
                    <a:lumMod val="50000"/>
                  </a:schemeClr>
                </a:solidFill>
                <a:latin typeface="Arial Nova" panose="020B0504020202020204" pitchFamily="34" charset="0"/>
              </a:rPr>
              <a:t>Beratungsteam an der MWS</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13</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15" name="Grafik 14">
            <a:extLst>
              <a:ext uri="{FF2B5EF4-FFF2-40B4-BE49-F238E27FC236}">
                <a16:creationId xmlns:a16="http://schemas.microsoft.com/office/drawing/2014/main" id="{469FEB93-CD79-A010-D86E-A53EA1E54B52}"/>
              </a:ext>
            </a:extLst>
          </p:cNvPr>
          <p:cNvPicPr>
            <a:picLocks noChangeAspect="1"/>
          </p:cNvPicPr>
          <p:nvPr/>
        </p:nvPicPr>
        <p:blipFill>
          <a:blip r:embed="rId4" cstate="screen">
            <a:extLst>
              <a:ext uri="{28A0092B-C50C-407E-A947-70E740481C1C}">
                <a14:useLocalDpi xmlns:a14="http://schemas.microsoft.com/office/drawing/2010/main"/>
              </a:ext>
            </a:extLst>
          </a:blip>
          <a:srcRect l="2275" t="14790" r="4705" b="10829"/>
          <a:stretch/>
        </p:blipFill>
        <p:spPr>
          <a:xfrm>
            <a:off x="3025974" y="1427394"/>
            <a:ext cx="8587409" cy="4448037"/>
          </a:xfrm>
          <a:prstGeom prst="rect">
            <a:avLst/>
          </a:prstGeom>
          <a:ln w="57150">
            <a:noFill/>
          </a:ln>
        </p:spPr>
      </p:pic>
    </p:spTree>
    <p:extLst>
      <p:ext uri="{BB962C8B-B14F-4D97-AF65-F5344CB8AC3E}">
        <p14:creationId xmlns:p14="http://schemas.microsoft.com/office/powerpoint/2010/main" val="364602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2D66A2-6A74-7358-9122-5AB7A73AF19B}"/>
              </a:ext>
            </a:extLst>
          </p:cNvPr>
          <p:cNvSpPr/>
          <p:nvPr/>
        </p:nvSpPr>
        <p:spPr>
          <a:xfrm>
            <a:off x="3796748" y="989012"/>
            <a:ext cx="6510130"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10430816" cy="530225"/>
          </a:xfrm>
        </p:spPr>
        <p:txBody>
          <a:bodyPr>
            <a:normAutofit fontScale="90000"/>
          </a:bodyPr>
          <a:lstStyle/>
          <a:p>
            <a:r>
              <a:rPr lang="de-DE" b="1" dirty="0">
                <a:solidFill>
                  <a:schemeClr val="accent5">
                    <a:lumMod val="50000"/>
                  </a:schemeClr>
                </a:solidFill>
                <a:latin typeface="Arial Nova" panose="020B0504020202020204" pitchFamily="34" charset="0"/>
              </a:rPr>
              <a:t>Vertrauenslehrkräfte</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14</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6" name="Grafik 5" descr="Ein Bild, das Menschliches Gesicht, Person, Lächeln, Kinn enthält.">
            <a:extLst>
              <a:ext uri="{FF2B5EF4-FFF2-40B4-BE49-F238E27FC236}">
                <a16:creationId xmlns:a16="http://schemas.microsoft.com/office/drawing/2014/main" id="{18F1C55D-1B08-CE64-428E-E9C4308BBB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6602" y="1731138"/>
            <a:ext cx="2548482" cy="3823146"/>
          </a:xfrm>
          <a:prstGeom prst="rect">
            <a:avLst/>
          </a:prstGeom>
        </p:spPr>
      </p:pic>
      <p:pic>
        <p:nvPicPr>
          <p:cNvPr id="12" name="Grafik 11" descr="Ein Bild, das Menschliches Gesicht, Lächeln, Person, Kleidung enthält.">
            <a:extLst>
              <a:ext uri="{FF2B5EF4-FFF2-40B4-BE49-F238E27FC236}">
                <a16:creationId xmlns:a16="http://schemas.microsoft.com/office/drawing/2014/main" id="{388FAEB9-11E5-66B8-7DB3-52799019F3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73827" y="1732273"/>
            <a:ext cx="2548482" cy="3822011"/>
          </a:xfrm>
          <a:prstGeom prst="rect">
            <a:avLst/>
          </a:prstGeom>
        </p:spPr>
      </p:pic>
    </p:spTree>
    <p:extLst>
      <p:ext uri="{BB962C8B-B14F-4D97-AF65-F5344CB8AC3E}">
        <p14:creationId xmlns:p14="http://schemas.microsoft.com/office/powerpoint/2010/main" val="332575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10503176" cy="530225"/>
          </a:xfrm>
        </p:spPr>
        <p:txBody>
          <a:bodyPr>
            <a:normAutofit fontScale="90000"/>
          </a:bodyPr>
          <a:lstStyle/>
          <a:p>
            <a:r>
              <a:rPr lang="de-DE" b="1" dirty="0">
                <a:solidFill>
                  <a:schemeClr val="accent5">
                    <a:lumMod val="50000"/>
                  </a:schemeClr>
                </a:solidFill>
                <a:latin typeface="Arial Nova" panose="020B0504020202020204" pitchFamily="34" charset="0"/>
              </a:rPr>
              <a:t>Vertretung der Schülerinnen und Schüler an der MWS (SV)</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15</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8" name="Textfeld 7">
            <a:extLst>
              <a:ext uri="{FF2B5EF4-FFF2-40B4-BE49-F238E27FC236}">
                <a16:creationId xmlns:a16="http://schemas.microsoft.com/office/drawing/2014/main" id="{FF8CFAA7-4111-4D46-3559-3C8AE348529A}"/>
              </a:ext>
            </a:extLst>
          </p:cNvPr>
          <p:cNvSpPr txBox="1"/>
          <p:nvPr/>
        </p:nvSpPr>
        <p:spPr>
          <a:xfrm>
            <a:off x="2731008" y="2182058"/>
            <a:ext cx="8817864" cy="2585323"/>
          </a:xfrm>
          <a:prstGeom prst="rect">
            <a:avLst/>
          </a:prstGeom>
          <a:noFill/>
        </p:spPr>
        <p:txBody>
          <a:bodyPr wrap="square" rtlCol="0">
            <a:spAutoFit/>
          </a:bodyPr>
          <a:lstStyle/>
          <a:p>
            <a:pPr algn="ctr"/>
            <a:r>
              <a:rPr lang="de-DE" sz="2400" dirty="0"/>
              <a:t>Wahl der Klassensprecher/-innen und stellvertretenden Klassensprecher/-innen erfolgt in den kommenden Wochen</a:t>
            </a:r>
          </a:p>
          <a:p>
            <a:endParaRPr lang="de-DE" sz="2400" dirty="0"/>
          </a:p>
          <a:p>
            <a:endParaRPr lang="de-DE" sz="2400" dirty="0"/>
          </a:p>
          <a:p>
            <a:endParaRPr lang="de-DE" sz="2400" dirty="0"/>
          </a:p>
          <a:p>
            <a:pPr algn="ctr"/>
            <a:r>
              <a:rPr lang="de-DE" sz="2400" dirty="0"/>
              <a:t>Wahl der SV</a:t>
            </a:r>
          </a:p>
          <a:p>
            <a:pPr marL="285750" indent="-285750">
              <a:buFont typeface="Arial" panose="020B0604020202020204" pitchFamily="34" charset="0"/>
              <a:buChar char="•"/>
            </a:pPr>
            <a:endParaRPr lang="de-DE" dirty="0"/>
          </a:p>
        </p:txBody>
      </p:sp>
      <p:sp>
        <p:nvSpPr>
          <p:cNvPr id="9" name="Pfeil: nach unten 8">
            <a:extLst>
              <a:ext uri="{FF2B5EF4-FFF2-40B4-BE49-F238E27FC236}">
                <a16:creationId xmlns:a16="http://schemas.microsoft.com/office/drawing/2014/main" id="{59C6A3E9-D736-375C-30E9-E5DB7AB13EBB}"/>
              </a:ext>
            </a:extLst>
          </p:cNvPr>
          <p:cNvSpPr/>
          <p:nvPr/>
        </p:nvSpPr>
        <p:spPr>
          <a:xfrm>
            <a:off x="6800850" y="3065734"/>
            <a:ext cx="678180" cy="95097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Bildplatzhalter 8">
            <a:extLst>
              <a:ext uri="{FF2B5EF4-FFF2-40B4-BE49-F238E27FC236}">
                <a16:creationId xmlns:a16="http://schemas.microsoft.com/office/drawing/2014/main" id="{01FD0BF6-6B18-06E6-0FBF-F4BB1FB7E094}"/>
              </a:ext>
            </a:extLst>
          </p:cNvPr>
          <p:cNvPicPr>
            <a:picLocks noGrp="1" noChangeAspect="1"/>
          </p:cNvPicPr>
          <p:nvPr>
            <p:ph type="pic" idx="1"/>
          </p:nvPr>
        </p:nvPicPr>
        <p:blipFill>
          <a:blip r:embed="rId4" cstate="screen">
            <a:extLst>
              <a:ext uri="{28A0092B-C50C-407E-A947-70E740481C1C}">
                <a14:useLocalDpi xmlns:a14="http://schemas.microsoft.com/office/drawing/2010/main"/>
              </a:ext>
            </a:extLst>
          </a:blip>
          <a:srcRect/>
          <a:stretch/>
        </p:blipFill>
        <p:spPr>
          <a:xfrm>
            <a:off x="8610600" y="3630200"/>
            <a:ext cx="2727265" cy="1931666"/>
          </a:xfrm>
          <a:prstGeom prst="rect">
            <a:avLst/>
          </a:prstGeom>
        </p:spPr>
      </p:pic>
    </p:spTree>
    <p:extLst>
      <p:ext uri="{BB962C8B-B14F-4D97-AF65-F5344CB8AC3E}">
        <p14:creationId xmlns:p14="http://schemas.microsoft.com/office/powerpoint/2010/main" val="204224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5304633" cy="530225"/>
          </a:xfrm>
        </p:spPr>
        <p:txBody>
          <a:bodyPr>
            <a:normAutofit fontScale="90000"/>
          </a:bodyPr>
          <a:lstStyle/>
          <a:p>
            <a:r>
              <a:rPr lang="de-DE" b="1" dirty="0">
                <a:solidFill>
                  <a:schemeClr val="accent5">
                    <a:lumMod val="50000"/>
                  </a:schemeClr>
                </a:solidFill>
                <a:latin typeface="Arial Nova" panose="020B0504020202020204" pitchFamily="34" charset="0"/>
              </a:rPr>
              <a:t>Auf ein gutes Miteinander</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16</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6" name="Grafik 5">
            <a:hlinkClick r:id="rId4"/>
            <a:extLst>
              <a:ext uri="{FF2B5EF4-FFF2-40B4-BE49-F238E27FC236}">
                <a16:creationId xmlns:a16="http://schemas.microsoft.com/office/drawing/2014/main" id="{5C9842F3-E36C-C95E-510F-A6D5627C04D7}"/>
              </a:ext>
            </a:extLst>
          </p:cNvPr>
          <p:cNvPicPr>
            <a:picLocks noChangeAspect="1"/>
          </p:cNvPicPr>
          <p:nvPr/>
        </p:nvPicPr>
        <p:blipFill>
          <a:blip r:embed="rId5"/>
          <a:stretch>
            <a:fillRect/>
          </a:stretch>
        </p:blipFill>
        <p:spPr>
          <a:xfrm>
            <a:off x="2984820" y="1035400"/>
            <a:ext cx="8297061" cy="5274561"/>
          </a:xfrm>
          <a:prstGeom prst="rect">
            <a:avLst/>
          </a:prstGeom>
          <a:ln>
            <a:solidFill>
              <a:schemeClr val="accent1">
                <a:lumMod val="75000"/>
              </a:schemeClr>
            </a:solidFill>
          </a:ln>
          <a:effectLst>
            <a:outerShdw blurRad="50800" dist="38100" dir="2700000" algn="tl" rotWithShape="0">
              <a:prstClr val="black">
                <a:alpha val="40000"/>
              </a:prstClr>
            </a:outerShdw>
          </a:effectLst>
        </p:spPr>
      </p:pic>
      <p:pic>
        <p:nvPicPr>
          <p:cNvPr id="9" name="Grafik 8">
            <a:extLst>
              <a:ext uri="{FF2B5EF4-FFF2-40B4-BE49-F238E27FC236}">
                <a16:creationId xmlns:a16="http://schemas.microsoft.com/office/drawing/2014/main" id="{DABCBB55-B135-53BF-26E3-171F5FD9A4F4}"/>
              </a:ext>
            </a:extLst>
          </p:cNvPr>
          <p:cNvPicPr>
            <a:picLocks noChangeAspect="1"/>
          </p:cNvPicPr>
          <p:nvPr/>
        </p:nvPicPr>
        <p:blipFill>
          <a:blip r:embed="rId6" cstate="screen">
            <a:clrChange>
              <a:clrFrom>
                <a:srgbClr val="F2F0FE"/>
              </a:clrFrom>
              <a:clrTo>
                <a:srgbClr val="F2F0FE">
                  <a:alpha val="0"/>
                </a:srgbClr>
              </a:clrTo>
            </a:clrChange>
            <a:extLst>
              <a:ext uri="{28A0092B-C50C-407E-A947-70E740481C1C}">
                <a14:useLocalDpi xmlns:a14="http://schemas.microsoft.com/office/drawing/2010/main"/>
              </a:ext>
            </a:extLst>
          </a:blip>
          <a:srcRect l="7063"/>
          <a:stretch/>
        </p:blipFill>
        <p:spPr>
          <a:xfrm>
            <a:off x="5682455" y="3141916"/>
            <a:ext cx="3378418" cy="1996494"/>
          </a:xfrm>
          <a:prstGeom prst="rect">
            <a:avLst/>
          </a:prstGeom>
        </p:spPr>
      </p:pic>
    </p:spTree>
    <p:extLst>
      <p:ext uri="{BB962C8B-B14F-4D97-AF65-F5344CB8AC3E}">
        <p14:creationId xmlns:p14="http://schemas.microsoft.com/office/powerpoint/2010/main" val="4264618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457BA-E82E-82DA-DE50-8D42005B88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7C969C-9A75-6014-C946-75F164F80C71}"/>
              </a:ext>
            </a:extLst>
          </p:cNvPr>
          <p:cNvSpPr>
            <a:spLocks noGrp="1"/>
          </p:cNvSpPr>
          <p:nvPr>
            <p:ph type="title"/>
          </p:nvPr>
        </p:nvSpPr>
        <p:spPr>
          <a:xfrm>
            <a:off x="251039" y="308676"/>
            <a:ext cx="8514589" cy="530225"/>
          </a:xfrm>
        </p:spPr>
        <p:txBody>
          <a:bodyPr>
            <a:normAutofit fontScale="90000"/>
          </a:bodyPr>
          <a:lstStyle/>
          <a:p>
            <a:r>
              <a:rPr lang="de-DE" b="1" dirty="0">
                <a:solidFill>
                  <a:schemeClr val="accent5">
                    <a:lumMod val="50000"/>
                  </a:schemeClr>
                </a:solidFill>
                <a:latin typeface="Arial Nova" panose="020B0504020202020204" pitchFamily="34" charset="0"/>
              </a:rPr>
              <a:t>Auf ein gutes Miteinander - Fehlzeiten 1 </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25F4281B-D9DA-7F1D-5826-FB6C0EB3D0C8}"/>
              </a:ext>
            </a:extLst>
          </p:cNvPr>
          <p:cNvSpPr>
            <a:spLocks noGrp="1"/>
          </p:cNvSpPr>
          <p:nvPr>
            <p:ph type="sldNum" sz="quarter" idx="12"/>
          </p:nvPr>
        </p:nvSpPr>
        <p:spPr/>
        <p:txBody>
          <a:bodyPr/>
          <a:lstStyle/>
          <a:p>
            <a:fld id="{6AE86B99-7A48-4B8D-A491-3B4D371BC6C1}" type="slidenum">
              <a:rPr lang="de-DE" smtClean="0"/>
              <a:t>17</a:t>
            </a:fld>
            <a:endParaRPr lang="de-DE" dirty="0"/>
          </a:p>
        </p:txBody>
      </p:sp>
      <p:sp>
        <p:nvSpPr>
          <p:cNvPr id="12" name="Textplatzhalter 3">
            <a:extLst>
              <a:ext uri="{FF2B5EF4-FFF2-40B4-BE49-F238E27FC236}">
                <a16:creationId xmlns:a16="http://schemas.microsoft.com/office/drawing/2014/main" id="{B213BCBE-9B02-33D1-67D5-2D52BEEBC710}"/>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586B20FA-F4FD-7AA4-6F63-A1458DC1C8C6}"/>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AD03080C-A5AC-DBF7-E81E-6BCF0148A114}"/>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E64D5AD0-9B60-46B8-A73C-D0CE1EE74CEC}"/>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4" name="Inhaltsplatzhalter 2">
            <a:extLst>
              <a:ext uri="{FF2B5EF4-FFF2-40B4-BE49-F238E27FC236}">
                <a16:creationId xmlns:a16="http://schemas.microsoft.com/office/drawing/2014/main" id="{4BA4D5B9-24E1-86F2-4832-E2007C76A06A}"/>
              </a:ext>
            </a:extLst>
          </p:cNvPr>
          <p:cNvSpPr txBox="1">
            <a:spLocks/>
          </p:cNvSpPr>
          <p:nvPr/>
        </p:nvSpPr>
        <p:spPr>
          <a:xfrm>
            <a:off x="3055452" y="1329046"/>
            <a:ext cx="8109372" cy="5027304"/>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28600" algn="l" defTabSz="914400" rtl="0" eaLnBrk="1" fontAlgn="auto" latinLnBrk="0" hangingPunct="1">
              <a:lnSpc>
                <a:spcPct val="120000"/>
              </a:lnSpc>
              <a:spcBef>
                <a:spcPts val="0"/>
              </a:spcBef>
              <a:spcAft>
                <a:spcPts val="1800"/>
              </a:spcAft>
              <a:buClrTx/>
              <a:buSzTx/>
              <a:buFont typeface="Arial" panose="020B0604020202020204" pitchFamily="34" charset="0"/>
              <a:buChar char="•"/>
              <a:tabLst>
                <a:tab pos="1614488" algn="l"/>
              </a:tabLst>
              <a:defRPr/>
            </a:pPr>
            <a:r>
              <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die schriftliche Bitte um Entschuldigung mit Angabe des Versäumnis-grundes muss spätestens </a:t>
            </a:r>
            <a:r>
              <a:rPr kumimoji="0" lang="de-DE"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am dritten Versäumnistag </a:t>
            </a:r>
            <a:r>
              <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vorliegen </a:t>
            </a:r>
            <a:r>
              <a:rPr kumimoji="0" lang="de-DE"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(gilt auch für Leistungsnachweise)</a:t>
            </a:r>
            <a:endPar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69875" marR="0" lvl="0" indent="-228600" algn="l" defTabSz="914400" rtl="0" eaLnBrk="1" fontAlgn="auto" latinLnBrk="0" hangingPunct="1">
              <a:lnSpc>
                <a:spcPct val="90000"/>
              </a:lnSpc>
              <a:spcBef>
                <a:spcPts val="0"/>
              </a:spcBef>
              <a:spcAft>
                <a:spcPts val="300"/>
              </a:spcAft>
              <a:buClrTx/>
              <a:buSzTx/>
              <a:buFont typeface="Arial" panose="020B0604020202020204" pitchFamily="34" charset="0"/>
              <a:buChar char="•"/>
              <a:tabLst>
                <a:tab pos="1614488" algn="l"/>
              </a:tabLst>
              <a:defRPr/>
            </a:pPr>
            <a:r>
              <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Wer darf entschuldigen?</a:t>
            </a:r>
          </a:p>
          <a:p>
            <a:pPr marL="727075"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tab pos="1614488" algn="l"/>
              </a:tabLst>
              <a:defRPr/>
            </a:pPr>
            <a:r>
              <a:rPr kumimoji="0" lang="de-DE"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bei minderjährigen Schülerinnen/Schülern: Eltern bzw. Erziehungsberechtigte </a:t>
            </a:r>
          </a:p>
          <a:p>
            <a:pPr marL="727075" marR="0" lvl="1" indent="-228600" algn="l" defTabSz="914400" rtl="0" eaLnBrk="1" fontAlgn="auto" latinLnBrk="0" hangingPunct="1">
              <a:lnSpc>
                <a:spcPct val="90000"/>
              </a:lnSpc>
              <a:spcBef>
                <a:spcPts val="500"/>
              </a:spcBef>
              <a:spcAft>
                <a:spcPts val="1800"/>
              </a:spcAft>
              <a:buClrTx/>
              <a:buSzTx/>
              <a:buFont typeface="Arial" panose="020B0604020202020204" pitchFamily="34" charset="0"/>
              <a:buChar char="•"/>
              <a:tabLst>
                <a:tab pos="1614488" algn="l"/>
              </a:tabLst>
              <a:defRPr/>
            </a:pPr>
            <a:r>
              <a:rPr kumimoji="0" lang="de-DE"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bei Volljährigkeit können sich die Schülerinnen/Schüler selbst entschuldigen</a:t>
            </a:r>
          </a:p>
          <a:p>
            <a:pPr marL="269875" marR="0" lvl="0" indent="-228600" algn="l" defTabSz="914400" rtl="0" eaLnBrk="1" fontAlgn="auto" latinLnBrk="0" hangingPunct="1">
              <a:lnSpc>
                <a:spcPct val="120000"/>
              </a:lnSpc>
              <a:spcBef>
                <a:spcPts val="0"/>
              </a:spcBef>
              <a:spcAft>
                <a:spcPts val="300"/>
              </a:spcAft>
              <a:buClrTx/>
              <a:buSzTx/>
              <a:buFont typeface="Arial" panose="020B0604020202020204" pitchFamily="34" charset="0"/>
              <a:buChar char="•"/>
              <a:tabLst>
                <a:tab pos="1614488" algn="l"/>
              </a:tabLst>
              <a:defRPr/>
            </a:pPr>
            <a:r>
              <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E-Mail an die Klassenleitung/das Klassenteam genügt der Fristwahrung</a:t>
            </a:r>
          </a:p>
          <a:p>
            <a:pPr marL="727075" marR="0" lvl="1" indent="-2286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tab pos="1614488" algn="l"/>
              </a:tabLst>
              <a:defRPr/>
            </a:pPr>
            <a:r>
              <a:rPr kumimoji="0" lang="de-DE"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bei minderjährigen </a:t>
            </a:r>
            <a:r>
              <a:rPr kumimoji="0" lang="de-DE" sz="19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SuS</a:t>
            </a:r>
            <a:r>
              <a:rPr kumimoji="0" lang="de-DE"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muss erkennbar sein, dass die Eltern die Entschuldigung verfasst haben</a:t>
            </a:r>
          </a:p>
          <a:p>
            <a:pPr marL="269875" marR="0" lvl="0" indent="-228600" algn="l" defTabSz="914400" rtl="0" eaLnBrk="1" fontAlgn="auto" latinLnBrk="0" hangingPunct="1">
              <a:lnSpc>
                <a:spcPct val="120000"/>
              </a:lnSpc>
              <a:spcBef>
                <a:spcPts val="0"/>
              </a:spcBef>
              <a:spcAft>
                <a:spcPts val="300"/>
              </a:spcAft>
              <a:buClrTx/>
              <a:buSzTx/>
              <a:buFont typeface="Arial" panose="020B0604020202020204" pitchFamily="34" charset="0"/>
              <a:buChar char="•"/>
              <a:tabLst>
                <a:tab pos="1614488" algn="l"/>
              </a:tabLst>
              <a:defRPr/>
            </a:pPr>
            <a:r>
              <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Beispiele: </a:t>
            </a:r>
          </a:p>
          <a:p>
            <a:pPr marL="727075" marR="0" lvl="1"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tab pos="1614488" algn="l"/>
              </a:tabLst>
              <a:defRPr/>
            </a:pPr>
            <a:r>
              <a:rPr kumimoji="0" lang="de-DE"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 11: am Di. + Do. im Unterricht gefehlt </a:t>
            </a:r>
            <a:r>
              <a:rPr kumimoji="0" lang="de-DE"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Wingdings" panose="05000000000000000000" pitchFamily="2" charset="2"/>
              </a:rPr>
              <a:t> am nächsten Di. muss die Entschuldigung vorliegen</a:t>
            </a:r>
          </a:p>
          <a:p>
            <a:pPr marL="727075" marR="0" lvl="1" indent="-228600" algn="l" defTabSz="914400" rtl="0" eaLnBrk="1" fontAlgn="auto" latinLnBrk="0" hangingPunct="1">
              <a:lnSpc>
                <a:spcPct val="120000"/>
              </a:lnSpc>
              <a:spcBef>
                <a:spcPts val="500"/>
              </a:spcBef>
              <a:spcAft>
                <a:spcPts val="600"/>
              </a:spcAft>
              <a:buClrTx/>
              <a:buSzTx/>
              <a:buFont typeface="Arial" panose="020B0604020202020204" pitchFamily="34" charset="0"/>
              <a:buChar char="•"/>
              <a:tabLst>
                <a:tab pos="1614488" algn="l"/>
              </a:tabLst>
              <a:defRPr/>
            </a:pPr>
            <a:r>
              <a:rPr kumimoji="0" lang="de-DE"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 12: am Di. + Mi. im Unterricht gefehlt </a:t>
            </a:r>
            <a:r>
              <a:rPr kumimoji="0" lang="de-DE"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Wingdings" panose="05000000000000000000" pitchFamily="2" charset="2"/>
              </a:rPr>
              <a:t> am Donnerstag muss die Entschuldigung vorliegen</a:t>
            </a:r>
            <a:r>
              <a:rPr kumimoji="0" lang="de-DE"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53172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C65B0-B081-05D6-4AEF-B5543514C5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2D1467-103B-E195-F060-CC2DAB30562F}"/>
              </a:ext>
            </a:extLst>
          </p:cNvPr>
          <p:cNvSpPr>
            <a:spLocks noGrp="1"/>
          </p:cNvSpPr>
          <p:nvPr>
            <p:ph type="title"/>
          </p:nvPr>
        </p:nvSpPr>
        <p:spPr>
          <a:xfrm>
            <a:off x="251039" y="308676"/>
            <a:ext cx="8514589" cy="530225"/>
          </a:xfrm>
        </p:spPr>
        <p:txBody>
          <a:bodyPr>
            <a:normAutofit fontScale="90000"/>
          </a:bodyPr>
          <a:lstStyle/>
          <a:p>
            <a:r>
              <a:rPr lang="de-DE" b="1" dirty="0">
                <a:solidFill>
                  <a:schemeClr val="accent5">
                    <a:lumMod val="50000"/>
                  </a:schemeClr>
                </a:solidFill>
                <a:latin typeface="Arial Nova" panose="020B0504020202020204" pitchFamily="34" charset="0"/>
              </a:rPr>
              <a:t>Auf ein gutes Miteinander - Fehlzeiten 2 </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0DD89F4E-3EC0-D908-FC4B-A066E3262F1C}"/>
              </a:ext>
            </a:extLst>
          </p:cNvPr>
          <p:cNvSpPr>
            <a:spLocks noGrp="1"/>
          </p:cNvSpPr>
          <p:nvPr>
            <p:ph type="sldNum" sz="quarter" idx="12"/>
          </p:nvPr>
        </p:nvSpPr>
        <p:spPr/>
        <p:txBody>
          <a:bodyPr/>
          <a:lstStyle/>
          <a:p>
            <a:fld id="{6AE86B99-7A48-4B8D-A491-3B4D371BC6C1}" type="slidenum">
              <a:rPr lang="de-DE" smtClean="0"/>
              <a:t>18</a:t>
            </a:fld>
            <a:endParaRPr lang="de-DE" dirty="0"/>
          </a:p>
        </p:txBody>
      </p:sp>
      <p:sp>
        <p:nvSpPr>
          <p:cNvPr id="12" name="Textplatzhalter 3">
            <a:extLst>
              <a:ext uri="{FF2B5EF4-FFF2-40B4-BE49-F238E27FC236}">
                <a16:creationId xmlns:a16="http://schemas.microsoft.com/office/drawing/2014/main" id="{88CF752E-5EFC-B2B5-35FE-4BBD51DAD7D3}"/>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18131A65-85B0-CAD4-DC3D-7CDE778CED77}"/>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C000A2A5-2696-4DEC-C2A0-01AC6FB44CED}"/>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6B7A6020-37B6-5713-98DD-F30DE3003F73}"/>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3" name="Inhaltsplatzhalter 2">
            <a:extLst>
              <a:ext uri="{FF2B5EF4-FFF2-40B4-BE49-F238E27FC236}">
                <a16:creationId xmlns:a16="http://schemas.microsoft.com/office/drawing/2014/main" id="{2CA17AC6-9170-8DAF-4333-E9B6F4870B14}"/>
              </a:ext>
            </a:extLst>
          </p:cNvPr>
          <p:cNvSpPr txBox="1">
            <a:spLocks/>
          </p:cNvSpPr>
          <p:nvPr/>
        </p:nvSpPr>
        <p:spPr>
          <a:xfrm>
            <a:off x="3055452" y="1329046"/>
            <a:ext cx="8164998" cy="50273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a:t>
            </a: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ichteinhalten der Entschuldigungsfrist: Fehlzeiten gelten als unentschuldigt </a:t>
            </a: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Konsequenzen</a:t>
            </a: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00" b="0" i="0" u="none" strike="noStrike" kern="1200" cap="none" spc="0" normalizeH="0" baseline="0" noProof="0" dirty="0">
                <a:ln>
                  <a:noFill/>
                </a:ln>
                <a:solidFill>
                  <a:prstClr val="black"/>
                </a:solidFill>
                <a:effectLst/>
                <a:uLnTx/>
                <a:uFillTx/>
                <a:latin typeface="Calibri" panose="020F0502020204030204"/>
                <a:ea typeface="+mn-ea"/>
                <a:cs typeface="+mn-cs"/>
              </a:rPr>
              <a:t>unentschuldigte Fehlzeiten im Zeugnis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00" b="0" i="0" u="none" strike="noStrike" kern="1200" cap="none" spc="0" normalizeH="0" baseline="0" noProof="0" dirty="0">
                <a:ln>
                  <a:noFill/>
                </a:ln>
                <a:solidFill>
                  <a:prstClr val="black"/>
                </a:solidFill>
                <a:effectLst/>
                <a:uLnTx/>
                <a:uFillTx/>
                <a:latin typeface="Calibri" panose="020F0502020204030204"/>
                <a:ea typeface="+mn-ea"/>
                <a:cs typeface="+mn-cs"/>
              </a:rPr>
              <a:t>mündliche Leistungen werden in </a:t>
            </a:r>
            <a:r>
              <a:rPr lang="de-DE" sz="1900" dirty="0">
                <a:solidFill>
                  <a:prstClr val="black"/>
                </a:solidFill>
                <a:latin typeface="Calibri" panose="020F0502020204030204"/>
              </a:rPr>
              <a:t>jedem Fach/TF </a:t>
            </a:r>
            <a:r>
              <a:rPr kumimoji="0" lang="de-DE" sz="1900" b="0" i="0" u="none" strike="noStrike" kern="1200" cap="none" spc="0" normalizeH="0" baseline="0" noProof="0" dirty="0">
                <a:ln>
                  <a:noFill/>
                </a:ln>
                <a:solidFill>
                  <a:prstClr val="black"/>
                </a:solidFill>
                <a:effectLst/>
                <a:uLnTx/>
                <a:uFillTx/>
                <a:latin typeface="Calibri" panose="020F0502020204030204"/>
                <a:ea typeface="+mn-ea"/>
                <a:cs typeface="+mn-cs"/>
              </a:rPr>
              <a:t>in den betroffenen Zeiten mit 0 Punkten bewertet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00" b="0" i="0" u="none" strike="noStrike" kern="1200" cap="none" spc="0" normalizeH="0" baseline="0" noProof="0" dirty="0">
                <a:ln>
                  <a:noFill/>
                </a:ln>
                <a:solidFill>
                  <a:prstClr val="black"/>
                </a:solidFill>
                <a:effectLst/>
                <a:uLnTx/>
                <a:uFillTx/>
                <a:latin typeface="Calibri" panose="020F0502020204030204"/>
                <a:ea typeface="+mn-ea"/>
                <a:cs typeface="+mn-cs"/>
              </a:rPr>
              <a:t>Klassenarbeiten od. sonstige Leistungsnachweise können nicht nachgeholt werden und werden ebenfalls mit 0 Punkten bewertet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de-DE" sz="1900" dirty="0">
              <a:solidFill>
                <a:prstClr val="black"/>
              </a:solidFill>
              <a:latin typeface="Calibri" panose="020F0502020204030204"/>
            </a:endParaRPr>
          </a:p>
          <a:p>
            <a:pPr>
              <a:spcBef>
                <a:spcPts val="500"/>
              </a:spcBef>
              <a:defRPr/>
            </a:pPr>
            <a:r>
              <a:rPr lang="de-DE" sz="2400" dirty="0">
                <a:solidFill>
                  <a:prstClr val="black"/>
                </a:solidFill>
                <a:latin typeface="Calibri" panose="020F0502020204030204"/>
              </a:rPr>
              <a:t>bei gehäuften Fehlzeiten kann nach vorheriger Ankündigung </a:t>
            </a:r>
            <a:br>
              <a:rPr lang="de-DE" sz="2400" dirty="0">
                <a:solidFill>
                  <a:prstClr val="black"/>
                </a:solidFill>
                <a:latin typeface="Calibri" panose="020F0502020204030204"/>
              </a:rPr>
            </a:br>
            <a:r>
              <a:rPr lang="de-DE" sz="1800" dirty="0">
                <a:solidFill>
                  <a:prstClr val="black"/>
                </a:solidFill>
                <a:latin typeface="Calibri" panose="020F0502020204030204"/>
              </a:rPr>
              <a:t>(1. Fehlzeitenmahnung)</a:t>
            </a:r>
            <a:r>
              <a:rPr lang="de-DE" sz="2400" dirty="0">
                <a:solidFill>
                  <a:prstClr val="black"/>
                </a:solidFill>
                <a:latin typeface="Calibri" panose="020F0502020204030204"/>
              </a:rPr>
              <a:t> eine Attestpflicht auferlegt werden </a:t>
            </a:r>
            <a:r>
              <a:rPr lang="de-DE" sz="1800" dirty="0">
                <a:solidFill>
                  <a:prstClr val="black"/>
                </a:solidFill>
                <a:latin typeface="Calibri" panose="020F0502020204030204"/>
              </a:rPr>
              <a:t>(2. Fehl-</a:t>
            </a:r>
            <a:r>
              <a:rPr lang="de-DE" sz="1800" dirty="0" err="1">
                <a:solidFill>
                  <a:prstClr val="black"/>
                </a:solidFill>
                <a:latin typeface="Calibri" panose="020F0502020204030204"/>
              </a:rPr>
              <a:t>zeitenmahnung</a:t>
            </a:r>
            <a:r>
              <a:rPr lang="de-DE" sz="1800" dirty="0">
                <a:solidFill>
                  <a:prstClr val="black"/>
                </a:solidFill>
                <a:latin typeface="Calibri" panose="020F0502020204030204"/>
              </a:rPr>
              <a:t>)</a:t>
            </a:r>
            <a:endParaRPr lang="de-DE" sz="2400" dirty="0">
              <a:solidFill>
                <a:prstClr val="black"/>
              </a:solidFill>
              <a:latin typeface="Calibri" panose="020F0502020204030204"/>
            </a:endParaRPr>
          </a:p>
          <a:p>
            <a:pPr lvl="1">
              <a:defRPr/>
            </a:pPr>
            <a:r>
              <a:rPr lang="de-DE" sz="2000" dirty="0">
                <a:solidFill>
                  <a:prstClr val="black"/>
                </a:solidFill>
                <a:latin typeface="Calibri" panose="020F0502020204030204"/>
              </a:rPr>
              <a:t>für alle Fehlzeiten ist dann ein ärztliches Attest vorzulegen</a:t>
            </a:r>
          </a:p>
          <a:p>
            <a:pPr marL="498475" marR="0" lvl="1" indent="0" algn="l" defTabSz="914400" rtl="0" eaLnBrk="1" fontAlgn="auto" latinLnBrk="0" hangingPunct="1">
              <a:lnSpc>
                <a:spcPct val="90000"/>
              </a:lnSpc>
              <a:spcBef>
                <a:spcPts val="500"/>
              </a:spcBef>
              <a:spcAft>
                <a:spcPts val="1800"/>
              </a:spcAft>
              <a:buClrTx/>
              <a:buSzTx/>
              <a:buNone/>
              <a:tabLst>
                <a:tab pos="1614488" algn="l"/>
              </a:tabLst>
              <a:defRPr/>
            </a:pPr>
            <a:endParaRPr kumimoji="0" lang="de-DE" sz="19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349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19</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3" name="Textfeld 2">
            <a:extLst>
              <a:ext uri="{FF2B5EF4-FFF2-40B4-BE49-F238E27FC236}">
                <a16:creationId xmlns:a16="http://schemas.microsoft.com/office/drawing/2014/main" id="{7A19081C-AC8C-F04B-DE41-AEFCB2908ECD}"/>
              </a:ext>
            </a:extLst>
          </p:cNvPr>
          <p:cNvSpPr txBox="1"/>
          <p:nvPr/>
        </p:nvSpPr>
        <p:spPr>
          <a:xfrm>
            <a:off x="3054125" y="1219014"/>
            <a:ext cx="6373654" cy="4893647"/>
          </a:xfrm>
          <a:prstGeom prst="rect">
            <a:avLst/>
          </a:prstGeom>
          <a:noFill/>
        </p:spPr>
        <p:txBody>
          <a:bodyPr wrap="square" rtlCol="0">
            <a:spAutoFit/>
          </a:bodyPr>
          <a:lstStyle/>
          <a:p>
            <a:r>
              <a:rPr lang="de-DE" sz="3200" b="1" dirty="0">
                <a:solidFill>
                  <a:srgbClr val="FF0000"/>
                </a:solidFill>
              </a:rPr>
              <a:t>Verbot</a:t>
            </a:r>
            <a:r>
              <a:rPr lang="de-DE" sz="2400" b="1" dirty="0"/>
              <a:t> </a:t>
            </a:r>
            <a:r>
              <a:rPr lang="de-DE" sz="2400" b="1" dirty="0">
                <a:solidFill>
                  <a:schemeClr val="accent1">
                    <a:lumMod val="75000"/>
                  </a:schemeClr>
                </a:solidFill>
              </a:rPr>
              <a:t>von</a:t>
            </a:r>
          </a:p>
          <a:p>
            <a:endParaRPr lang="de-DE" sz="1000" b="1" dirty="0">
              <a:solidFill>
                <a:schemeClr val="accent1">
                  <a:lumMod val="75000"/>
                </a:schemeClr>
              </a:solidFill>
            </a:endParaRPr>
          </a:p>
          <a:p>
            <a:pPr marL="285750" indent="-285750">
              <a:buFontTx/>
              <a:buChar char="-"/>
            </a:pPr>
            <a:r>
              <a:rPr lang="de-DE" sz="2400" b="1" dirty="0">
                <a:solidFill>
                  <a:schemeClr val="accent1">
                    <a:lumMod val="75000"/>
                  </a:schemeClr>
                </a:solidFill>
                <a:highlight>
                  <a:srgbClr val="FFFF00"/>
                </a:highlight>
              </a:rPr>
              <a:t>Waffen </a:t>
            </a:r>
            <a:r>
              <a:rPr lang="de-DE" sz="2400" b="1" u="sng" dirty="0">
                <a:solidFill>
                  <a:schemeClr val="accent1">
                    <a:lumMod val="75000"/>
                  </a:schemeClr>
                </a:solidFill>
                <a:highlight>
                  <a:srgbClr val="FFFF00"/>
                </a:highlight>
              </a:rPr>
              <a:t>jeglicher Art </a:t>
            </a:r>
            <a:r>
              <a:rPr lang="de-DE" sz="2400" b="1" dirty="0">
                <a:solidFill>
                  <a:schemeClr val="accent1">
                    <a:lumMod val="75000"/>
                  </a:schemeClr>
                </a:solidFill>
              </a:rPr>
              <a:t>(auch z. B. Schreckschuss-waffen, Schlagringe, Reizstoff- und Signal-waffen, Armbrüste …)</a:t>
            </a:r>
          </a:p>
          <a:p>
            <a:endParaRPr lang="de-DE" sz="1000" b="1" dirty="0">
              <a:solidFill>
                <a:schemeClr val="accent1">
                  <a:lumMod val="75000"/>
                </a:schemeClr>
              </a:solidFill>
            </a:endParaRPr>
          </a:p>
          <a:p>
            <a:pPr marL="285750" indent="-285750">
              <a:buFontTx/>
              <a:buChar char="-"/>
            </a:pPr>
            <a:r>
              <a:rPr lang="de-DE" sz="2400" b="1" dirty="0">
                <a:solidFill>
                  <a:schemeClr val="accent1">
                    <a:lumMod val="75000"/>
                  </a:schemeClr>
                </a:solidFill>
                <a:highlight>
                  <a:srgbClr val="FFFF00"/>
                </a:highlight>
              </a:rPr>
              <a:t>Nachbildungen</a:t>
            </a:r>
            <a:r>
              <a:rPr lang="de-DE" sz="2400" b="1" dirty="0">
                <a:solidFill>
                  <a:schemeClr val="accent1">
                    <a:lumMod val="75000"/>
                  </a:schemeClr>
                </a:solidFill>
              </a:rPr>
              <a:t> von Waffen;</a:t>
            </a:r>
          </a:p>
          <a:p>
            <a:pPr marL="285750" indent="-285750">
              <a:buFontTx/>
              <a:buChar char="-"/>
            </a:pPr>
            <a:endParaRPr lang="de-DE" sz="1000" b="1" dirty="0">
              <a:solidFill>
                <a:schemeClr val="accent1">
                  <a:lumMod val="75000"/>
                </a:schemeClr>
              </a:solidFill>
            </a:endParaRPr>
          </a:p>
          <a:p>
            <a:pPr marL="285750" indent="-285750">
              <a:buFontTx/>
              <a:buChar char="-"/>
            </a:pPr>
            <a:r>
              <a:rPr lang="de-DE" sz="2400" b="1" dirty="0">
                <a:solidFill>
                  <a:schemeClr val="accent1">
                    <a:lumMod val="75000"/>
                  </a:schemeClr>
                </a:solidFill>
              </a:rPr>
              <a:t>Feuerwerkskörper, Schwarzpulver oder entsprechende Chemikalien (für explosive Verbindungen) …;</a:t>
            </a:r>
          </a:p>
          <a:p>
            <a:endParaRPr lang="de-DE" sz="1000" b="1" dirty="0">
              <a:solidFill>
                <a:schemeClr val="accent1">
                  <a:lumMod val="75000"/>
                </a:schemeClr>
              </a:solidFill>
            </a:endParaRPr>
          </a:p>
          <a:p>
            <a:pPr marL="285750" indent="-285750">
              <a:buFontTx/>
              <a:buChar char="-"/>
            </a:pPr>
            <a:r>
              <a:rPr lang="de-DE" sz="2400" b="1" dirty="0">
                <a:solidFill>
                  <a:schemeClr val="accent1">
                    <a:lumMod val="75000"/>
                  </a:schemeClr>
                </a:solidFill>
              </a:rPr>
              <a:t>Verstöße führen zu Ordnungsmaßnahmen </a:t>
            </a:r>
            <a:br>
              <a:rPr lang="de-DE" sz="2400" b="1" dirty="0">
                <a:solidFill>
                  <a:schemeClr val="accent1">
                    <a:lumMod val="75000"/>
                  </a:schemeClr>
                </a:solidFill>
              </a:rPr>
            </a:br>
            <a:r>
              <a:rPr lang="de-DE" sz="2400" b="1" dirty="0">
                <a:solidFill>
                  <a:schemeClr val="accent1">
                    <a:lumMod val="75000"/>
                  </a:schemeClr>
                </a:solidFill>
              </a:rPr>
              <a:t>bis hin zum Schulausschluss, Polizei und Ordnungsbehörden werden hinzugezogen</a:t>
            </a:r>
          </a:p>
        </p:txBody>
      </p:sp>
      <p:pic>
        <p:nvPicPr>
          <p:cNvPr id="6" name="Grafik 5">
            <a:extLst>
              <a:ext uri="{FF2B5EF4-FFF2-40B4-BE49-F238E27FC236}">
                <a16:creationId xmlns:a16="http://schemas.microsoft.com/office/drawing/2014/main" id="{8D3D851D-5703-4672-0CD2-5D277435FF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16379" y="2723768"/>
            <a:ext cx="2443528" cy="2432294"/>
          </a:xfrm>
          <a:prstGeom prst="rect">
            <a:avLst/>
          </a:prstGeom>
          <a:effectLst>
            <a:outerShdw blurRad="50800" dist="38100" dir="2700000" algn="tl" rotWithShape="0">
              <a:prstClr val="black">
                <a:alpha val="40000"/>
              </a:prstClr>
            </a:outerShdw>
          </a:effectLst>
        </p:spPr>
      </p:pic>
      <p:sp>
        <p:nvSpPr>
          <p:cNvPr id="11" name="Titel 1">
            <a:extLst>
              <a:ext uri="{FF2B5EF4-FFF2-40B4-BE49-F238E27FC236}">
                <a16:creationId xmlns:a16="http://schemas.microsoft.com/office/drawing/2014/main" id="{DA81E69F-1A59-C2DC-1FF2-4ED44EAD3322}"/>
              </a:ext>
            </a:extLst>
          </p:cNvPr>
          <p:cNvSpPr>
            <a:spLocks noGrp="1"/>
          </p:cNvSpPr>
          <p:nvPr>
            <p:ph type="title"/>
          </p:nvPr>
        </p:nvSpPr>
        <p:spPr>
          <a:xfrm>
            <a:off x="251039" y="308676"/>
            <a:ext cx="5304633" cy="530225"/>
          </a:xfrm>
        </p:spPr>
        <p:txBody>
          <a:bodyPr>
            <a:normAutofit fontScale="90000"/>
          </a:bodyPr>
          <a:lstStyle/>
          <a:p>
            <a:r>
              <a:rPr lang="de-DE" b="1" dirty="0">
                <a:solidFill>
                  <a:schemeClr val="accent5">
                    <a:lumMod val="50000"/>
                  </a:schemeClr>
                </a:solidFill>
                <a:latin typeface="Arial Nova" panose="020B0504020202020204" pitchFamily="34" charset="0"/>
              </a:rPr>
              <a:t>Auf ein gutes Miteinander</a:t>
            </a:r>
            <a:endParaRPr lang="de-DE" b="1" dirty="0">
              <a:solidFill>
                <a:srgbClr val="FF0000"/>
              </a:solidFill>
              <a:latin typeface="Arial Nova" panose="020B0504020202020204" pitchFamily="34" charset="0"/>
            </a:endParaRPr>
          </a:p>
        </p:txBody>
      </p:sp>
    </p:spTree>
    <p:extLst>
      <p:ext uri="{BB962C8B-B14F-4D97-AF65-F5344CB8AC3E}">
        <p14:creationId xmlns:p14="http://schemas.microsoft.com/office/powerpoint/2010/main" val="247220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B0AEFA2-2544-4018-8D1F-613DE71D45BE}"/>
              </a:ext>
            </a:extLst>
          </p:cNvPr>
          <p:cNvPicPr>
            <a:picLocks noChangeAspect="1"/>
          </p:cNvPicPr>
          <p:nvPr/>
        </p:nvPicPr>
        <p:blipFill>
          <a:blip r:embed="rId3"/>
          <a:stretch>
            <a:fillRect/>
          </a:stretch>
        </p:blipFill>
        <p:spPr>
          <a:xfrm>
            <a:off x="0" y="0"/>
            <a:ext cx="12192000" cy="7448664"/>
          </a:xfrm>
          <a:prstGeom prst="rect">
            <a:avLst/>
          </a:prstGeom>
        </p:spPr>
      </p:pic>
      <p:sp>
        <p:nvSpPr>
          <p:cNvPr id="3" name="Titel 1">
            <a:extLst>
              <a:ext uri="{FF2B5EF4-FFF2-40B4-BE49-F238E27FC236}">
                <a16:creationId xmlns:a16="http://schemas.microsoft.com/office/drawing/2014/main" id="{A84FB39A-79CB-402C-B1B5-C96566577BF2}"/>
              </a:ext>
            </a:extLst>
          </p:cNvPr>
          <p:cNvSpPr txBox="1">
            <a:spLocks/>
          </p:cNvSpPr>
          <p:nvPr/>
        </p:nvSpPr>
        <p:spPr>
          <a:xfrm>
            <a:off x="1160138" y="171559"/>
            <a:ext cx="11355096" cy="3693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485" indent="-952485" algn="ctr"/>
            <a:r>
              <a:rPr lang="de-DE" altLang="de-DE" sz="6000" b="1" dirty="0">
                <a:solidFill>
                  <a:schemeClr val="accent5">
                    <a:lumMod val="40000"/>
                    <a:lumOff val="60000"/>
                  </a:schemeClr>
                </a:solidFill>
                <a:latin typeface="Cavolini" panose="03000502040302020204" pitchFamily="66" charset="0"/>
                <a:cs typeface="Cavolini" panose="03000502040302020204" pitchFamily="66" charset="0"/>
              </a:rPr>
              <a:t>Herzlich Willkommen </a:t>
            </a:r>
          </a:p>
          <a:p>
            <a:pPr marL="952485" indent="-952485" algn="ctr"/>
            <a:r>
              <a:rPr lang="de-DE" altLang="de-DE" sz="6000" b="1" dirty="0">
                <a:solidFill>
                  <a:schemeClr val="accent5">
                    <a:lumMod val="40000"/>
                    <a:lumOff val="60000"/>
                  </a:schemeClr>
                </a:solidFill>
                <a:latin typeface="Cavolini" panose="03000502040302020204" pitchFamily="66" charset="0"/>
                <a:cs typeface="Cavolini" panose="03000502040302020204" pitchFamily="66" charset="0"/>
              </a:rPr>
              <a:t>an der </a:t>
            </a:r>
          </a:p>
          <a:p>
            <a:pPr marL="952485" indent="-952485" algn="ctr"/>
            <a:r>
              <a:rPr lang="de-DE" altLang="de-DE" sz="6000" b="1" dirty="0">
                <a:solidFill>
                  <a:schemeClr val="accent5">
                    <a:lumMod val="40000"/>
                    <a:lumOff val="60000"/>
                  </a:schemeClr>
                </a:solidFill>
                <a:latin typeface="Cavolini" panose="03000502040302020204" pitchFamily="66" charset="0"/>
                <a:cs typeface="Cavolini" panose="03000502040302020204" pitchFamily="66" charset="0"/>
              </a:rPr>
              <a:t>Max-Weber-Schule</a:t>
            </a:r>
          </a:p>
          <a:p>
            <a:pPr marL="952485" indent="-952485" algn="ctr"/>
            <a:endParaRPr lang="de-DE" altLang="de-DE" sz="5400" b="1" dirty="0">
              <a:solidFill>
                <a:schemeClr val="accent1">
                  <a:lumMod val="75000"/>
                </a:schemeClr>
              </a:solidFill>
            </a:endParaRPr>
          </a:p>
          <a:p>
            <a:pPr marL="952485" indent="-952485" algn="ctr"/>
            <a:endParaRPr lang="de-DE" altLang="de-DE" sz="5400" b="1" dirty="0">
              <a:solidFill>
                <a:schemeClr val="accent1">
                  <a:lumMod val="75000"/>
                </a:schemeClr>
              </a:solidFill>
            </a:endParaRPr>
          </a:p>
          <a:p>
            <a:pPr marL="952485" indent="-952485" algn="ctr"/>
            <a:endParaRPr lang="de-DE" altLang="de-DE" sz="5400" b="1" dirty="0">
              <a:solidFill>
                <a:schemeClr val="accent1">
                  <a:lumMod val="75000"/>
                </a:schemeClr>
              </a:solidFill>
            </a:endParaRPr>
          </a:p>
        </p:txBody>
      </p:sp>
      <p:sp>
        <p:nvSpPr>
          <p:cNvPr id="2" name="Rechteck 1">
            <a:extLst>
              <a:ext uri="{FF2B5EF4-FFF2-40B4-BE49-F238E27FC236}">
                <a16:creationId xmlns:a16="http://schemas.microsoft.com/office/drawing/2014/main" id="{9AEE9732-B1FB-94E9-021B-734BF17B890E}"/>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platzhalter 3">
            <a:extLst>
              <a:ext uri="{FF2B5EF4-FFF2-40B4-BE49-F238E27FC236}">
                <a16:creationId xmlns:a16="http://schemas.microsoft.com/office/drawing/2014/main" id="{4D96BA83-4307-5EA5-869C-AC4BFBABBDA6}"/>
              </a:ext>
            </a:extLst>
          </p:cNvPr>
          <p:cNvSpPr txBox="1">
            <a:spLocks/>
          </p:cNvSpPr>
          <p:nvPr/>
        </p:nvSpPr>
        <p:spPr>
          <a:xfrm>
            <a:off x="405172" y="1219014"/>
            <a:ext cx="2157919" cy="489444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2600" dirty="0">
                <a:solidFill>
                  <a:schemeClr val="bg1"/>
                </a:solidFill>
                <a:latin typeface="Arial Nova" panose="020B0504020202020204" pitchFamily="34" charset="0"/>
              </a:rPr>
              <a:t> </a:t>
            </a:r>
          </a:p>
          <a:p>
            <a:pPr marL="0" indent="0">
              <a:lnSpc>
                <a:spcPct val="150000"/>
              </a:lnSpc>
              <a:buNone/>
            </a:pPr>
            <a:r>
              <a:rPr lang="de-DE" sz="2600" dirty="0">
                <a:solidFill>
                  <a:schemeClr val="bg1"/>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spTree>
    <p:extLst>
      <p:ext uri="{BB962C8B-B14F-4D97-AF65-F5344CB8AC3E}">
        <p14:creationId xmlns:p14="http://schemas.microsoft.com/office/powerpoint/2010/main" val="154799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8560452" cy="530225"/>
          </a:xfrm>
        </p:spPr>
        <p:txBody>
          <a:bodyPr>
            <a:normAutofit fontScale="90000"/>
          </a:bodyPr>
          <a:lstStyle/>
          <a:p>
            <a:r>
              <a:rPr lang="de-DE" b="1" dirty="0">
                <a:solidFill>
                  <a:schemeClr val="accent5">
                    <a:lumMod val="50000"/>
                  </a:schemeClr>
                </a:solidFill>
                <a:latin typeface="Arial Nova" panose="020B0504020202020204" pitchFamily="34" charset="0"/>
              </a:rPr>
              <a:t>Digital? Unbedingt! – Homepage MWS</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20</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3" name="Grafik 2">
            <a:hlinkClick r:id="rId4"/>
            <a:extLst>
              <a:ext uri="{FF2B5EF4-FFF2-40B4-BE49-F238E27FC236}">
                <a16:creationId xmlns:a16="http://schemas.microsoft.com/office/drawing/2014/main" id="{86C560FD-02DC-CFE8-4A69-1E5373EB10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64962" y="989012"/>
            <a:ext cx="7161473" cy="5366832"/>
          </a:xfrm>
          <a:prstGeom prst="rect">
            <a:avLst/>
          </a:prstGeom>
        </p:spPr>
      </p:pic>
    </p:spTree>
    <p:extLst>
      <p:ext uri="{BB962C8B-B14F-4D97-AF65-F5344CB8AC3E}">
        <p14:creationId xmlns:p14="http://schemas.microsoft.com/office/powerpoint/2010/main" val="1518794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8560452" cy="530225"/>
          </a:xfrm>
        </p:spPr>
        <p:txBody>
          <a:bodyPr>
            <a:normAutofit fontScale="90000"/>
          </a:bodyPr>
          <a:lstStyle/>
          <a:p>
            <a:r>
              <a:rPr lang="de-DE" b="1" dirty="0">
                <a:solidFill>
                  <a:schemeClr val="accent5">
                    <a:lumMod val="50000"/>
                  </a:schemeClr>
                </a:solidFill>
                <a:latin typeface="Arial Nova" panose="020B0504020202020204" pitchFamily="34" charset="0"/>
              </a:rPr>
              <a:t>Digital? Unbedingt! – Instagram</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21</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4" name="Grafik 3">
            <a:extLst>
              <a:ext uri="{FF2B5EF4-FFF2-40B4-BE49-F238E27FC236}">
                <a16:creationId xmlns:a16="http://schemas.microsoft.com/office/drawing/2014/main" id="{FCF63E79-381E-D9F3-D197-1C0E154B75ED}"/>
              </a:ext>
            </a:extLst>
          </p:cNvPr>
          <p:cNvPicPr>
            <a:picLocks noChangeAspect="1"/>
          </p:cNvPicPr>
          <p:nvPr/>
        </p:nvPicPr>
        <p:blipFill>
          <a:blip r:embed="rId4"/>
          <a:stretch>
            <a:fillRect/>
          </a:stretch>
        </p:blipFill>
        <p:spPr>
          <a:xfrm rot="338508">
            <a:off x="7269935" y="1100740"/>
            <a:ext cx="2658458" cy="4604507"/>
          </a:xfrm>
          <a:prstGeom prst="rect">
            <a:avLst/>
          </a:prstGeom>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60B42E1E-A11C-336A-2EC9-4F1D6B04BD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51227">
            <a:off x="4403858" y="1335871"/>
            <a:ext cx="2542699" cy="46303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7439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1A9F8B0-9917-E48D-3AE1-55327012C841}"/>
              </a:ext>
            </a:extLst>
          </p:cNvPr>
          <p:cNvSpPr/>
          <p:nvPr/>
        </p:nvSpPr>
        <p:spPr>
          <a:xfrm>
            <a:off x="3124586" y="989012"/>
            <a:ext cx="8229214" cy="255960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a:extLst>
              <a:ext uri="{FF2B5EF4-FFF2-40B4-BE49-F238E27FC236}">
                <a16:creationId xmlns:a16="http://schemas.microsoft.com/office/drawing/2014/main" id="{1D4D1D1B-E4DA-C389-4C2B-08DE14A86B70}"/>
              </a:ext>
            </a:extLst>
          </p:cNvPr>
          <p:cNvSpPr/>
          <p:nvPr/>
        </p:nvSpPr>
        <p:spPr>
          <a:xfrm>
            <a:off x="3124586" y="3796748"/>
            <a:ext cx="8229214" cy="255960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8560452" cy="530225"/>
          </a:xfrm>
        </p:spPr>
        <p:txBody>
          <a:bodyPr>
            <a:normAutofit fontScale="90000"/>
          </a:bodyPr>
          <a:lstStyle/>
          <a:p>
            <a:r>
              <a:rPr lang="de-DE" b="1" dirty="0">
                <a:solidFill>
                  <a:schemeClr val="accent5">
                    <a:lumMod val="50000"/>
                  </a:schemeClr>
                </a:solidFill>
                <a:latin typeface="Arial Nova" panose="020B0504020202020204" pitchFamily="34" charset="0"/>
              </a:rPr>
              <a:t>Digital? Unbedingt! – Vertretungsplan &amp; WLAN</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22</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3" name="Grafik 2">
            <a:extLst>
              <a:ext uri="{FF2B5EF4-FFF2-40B4-BE49-F238E27FC236}">
                <a16:creationId xmlns:a16="http://schemas.microsoft.com/office/drawing/2014/main" id="{C566E71E-2E9B-4566-6D9B-455ED51C66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1347580"/>
            <a:ext cx="2063013" cy="1276581"/>
          </a:xfrm>
          <a:prstGeom prst="rect">
            <a:avLst/>
          </a:prstGeom>
        </p:spPr>
      </p:pic>
      <p:sp>
        <p:nvSpPr>
          <p:cNvPr id="6" name="Textfeld 5">
            <a:extLst>
              <a:ext uri="{FF2B5EF4-FFF2-40B4-BE49-F238E27FC236}">
                <a16:creationId xmlns:a16="http://schemas.microsoft.com/office/drawing/2014/main" id="{0A0BC8C9-99F0-1C83-40DE-5C96ED0A50DA}"/>
              </a:ext>
            </a:extLst>
          </p:cNvPr>
          <p:cNvSpPr txBox="1"/>
          <p:nvPr/>
        </p:nvSpPr>
        <p:spPr>
          <a:xfrm>
            <a:off x="4421980" y="2790295"/>
            <a:ext cx="5400675" cy="707886"/>
          </a:xfrm>
          <a:prstGeom prst="rect">
            <a:avLst/>
          </a:prstGeom>
          <a:noFill/>
        </p:spPr>
        <p:txBody>
          <a:bodyPr wrap="square" rtlCol="0">
            <a:spAutoFit/>
          </a:bodyPr>
          <a:lstStyle/>
          <a:p>
            <a:r>
              <a:rPr lang="de-DE" sz="2000" u="sng" dirty="0">
                <a:solidFill>
                  <a:schemeClr val="bg1"/>
                </a:solidFill>
              </a:rPr>
              <a:t>Benutzer</a:t>
            </a:r>
            <a:r>
              <a:rPr lang="de-DE" sz="2000" dirty="0">
                <a:solidFill>
                  <a:schemeClr val="bg1"/>
                </a:solidFill>
              </a:rPr>
              <a:t>: 322141 </a:t>
            </a:r>
          </a:p>
          <a:p>
            <a:r>
              <a:rPr lang="de-DE" sz="2000" u="sng" dirty="0">
                <a:solidFill>
                  <a:schemeClr val="bg1"/>
                </a:solidFill>
              </a:rPr>
              <a:t>Passwort</a:t>
            </a:r>
            <a:r>
              <a:rPr lang="de-DE" sz="2000" dirty="0">
                <a:solidFill>
                  <a:schemeClr val="bg1"/>
                </a:solidFill>
              </a:rPr>
              <a:t>: MWS2025 </a:t>
            </a:r>
          </a:p>
        </p:txBody>
      </p:sp>
      <p:sp>
        <p:nvSpPr>
          <p:cNvPr id="8" name="Textfeld 7">
            <a:extLst>
              <a:ext uri="{FF2B5EF4-FFF2-40B4-BE49-F238E27FC236}">
                <a16:creationId xmlns:a16="http://schemas.microsoft.com/office/drawing/2014/main" id="{28437F88-6D4C-929B-6BE8-110BC7E3AA7C}"/>
              </a:ext>
            </a:extLst>
          </p:cNvPr>
          <p:cNvSpPr txBox="1"/>
          <p:nvPr/>
        </p:nvSpPr>
        <p:spPr>
          <a:xfrm rot="753414">
            <a:off x="8313912" y="2060093"/>
            <a:ext cx="2543175" cy="369332"/>
          </a:xfrm>
          <a:prstGeom prst="rect">
            <a:avLst/>
          </a:prstGeom>
          <a:noFill/>
        </p:spPr>
        <p:txBody>
          <a:bodyPr wrap="square" rtlCol="0">
            <a:spAutoFit/>
          </a:bodyPr>
          <a:lstStyle/>
          <a:p>
            <a:r>
              <a:rPr lang="de-DE" dirty="0">
                <a:solidFill>
                  <a:schemeClr val="bg1"/>
                </a:solidFill>
              </a:rPr>
              <a:t>Vertretungsplan-App</a:t>
            </a:r>
          </a:p>
        </p:txBody>
      </p:sp>
      <p:sp>
        <p:nvSpPr>
          <p:cNvPr id="9" name="Textfeld 8">
            <a:extLst>
              <a:ext uri="{FF2B5EF4-FFF2-40B4-BE49-F238E27FC236}">
                <a16:creationId xmlns:a16="http://schemas.microsoft.com/office/drawing/2014/main" id="{B2F88474-39EF-4DED-F2FA-22BF6A66B695}"/>
              </a:ext>
            </a:extLst>
          </p:cNvPr>
          <p:cNvSpPr txBox="1"/>
          <p:nvPr/>
        </p:nvSpPr>
        <p:spPr>
          <a:xfrm>
            <a:off x="4421980" y="5561853"/>
            <a:ext cx="6444839" cy="400110"/>
          </a:xfrm>
          <a:prstGeom prst="rect">
            <a:avLst/>
          </a:prstGeom>
          <a:noFill/>
        </p:spPr>
        <p:txBody>
          <a:bodyPr wrap="square">
            <a:spAutoFit/>
          </a:bodyPr>
          <a:lstStyle/>
          <a:p>
            <a:r>
              <a:rPr lang="de-DE" sz="2000" u="sng" dirty="0">
                <a:solidFill>
                  <a:schemeClr val="bg1"/>
                </a:solidFill>
              </a:rPr>
              <a:t>MWS Stud</a:t>
            </a:r>
            <a:r>
              <a:rPr lang="de-DE" sz="2000" dirty="0">
                <a:solidFill>
                  <a:schemeClr val="bg1"/>
                </a:solidFill>
              </a:rPr>
              <a:t>: Einloggen mit IServ-Kennung und Iserv-Passwort</a:t>
            </a:r>
          </a:p>
        </p:txBody>
      </p:sp>
      <p:pic>
        <p:nvPicPr>
          <p:cNvPr id="11" name="Grafik 10">
            <a:extLst>
              <a:ext uri="{FF2B5EF4-FFF2-40B4-BE49-F238E27FC236}">
                <a16:creationId xmlns:a16="http://schemas.microsoft.com/office/drawing/2014/main" id="{4C526607-B5AB-1EEA-D193-BB7DF7C5C1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6259" y="3990403"/>
            <a:ext cx="1252116" cy="1242272"/>
          </a:xfrm>
          <a:prstGeom prst="rect">
            <a:avLst/>
          </a:prstGeom>
        </p:spPr>
      </p:pic>
      <p:pic>
        <p:nvPicPr>
          <p:cNvPr id="12" name="Grafik 11">
            <a:extLst>
              <a:ext uri="{FF2B5EF4-FFF2-40B4-BE49-F238E27FC236}">
                <a16:creationId xmlns:a16="http://schemas.microsoft.com/office/drawing/2014/main" id="{2D01310D-345B-0A74-6FE3-68F20BB2BA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96244">
            <a:off x="10385928" y="888598"/>
            <a:ext cx="1252116" cy="12422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251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F9312B6-433C-BB7E-B250-2ABAFC2248D4}"/>
              </a:ext>
            </a:extLst>
          </p:cNvPr>
          <p:cNvSpPr/>
          <p:nvPr/>
        </p:nvSpPr>
        <p:spPr>
          <a:xfrm>
            <a:off x="3877519" y="989012"/>
            <a:ext cx="7662440"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8" y="308676"/>
            <a:ext cx="10264561" cy="530225"/>
          </a:xfrm>
        </p:spPr>
        <p:txBody>
          <a:bodyPr>
            <a:normAutofit fontScale="90000"/>
          </a:bodyPr>
          <a:lstStyle/>
          <a:p>
            <a:r>
              <a:rPr lang="de-DE" b="1" dirty="0">
                <a:solidFill>
                  <a:schemeClr val="accent5">
                    <a:lumMod val="50000"/>
                  </a:schemeClr>
                </a:solidFill>
                <a:latin typeface="Arial Nova" panose="020B0504020202020204" pitchFamily="34" charset="0"/>
              </a:rPr>
              <a:t>Deine persönliche E-Mail-Adresse &amp; mehr</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23</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3" name="Grafik 2">
            <a:extLst>
              <a:ext uri="{FF2B5EF4-FFF2-40B4-BE49-F238E27FC236}">
                <a16:creationId xmlns:a16="http://schemas.microsoft.com/office/drawing/2014/main" id="{A66C2EEB-D244-1C05-D612-F0C5B0C4E158}"/>
              </a:ext>
            </a:extLst>
          </p:cNvPr>
          <p:cNvPicPr>
            <a:picLocks noChangeAspect="1"/>
          </p:cNvPicPr>
          <p:nvPr/>
        </p:nvPicPr>
        <p:blipFill>
          <a:blip r:embed="rId4"/>
          <a:stretch>
            <a:fillRect/>
          </a:stretch>
        </p:blipFill>
        <p:spPr>
          <a:xfrm>
            <a:off x="7940247" y="1387047"/>
            <a:ext cx="2450662" cy="1384760"/>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917D8BC5-8C5D-FD73-9BE9-AA9942C3719F}"/>
              </a:ext>
            </a:extLst>
          </p:cNvPr>
          <p:cNvPicPr>
            <a:picLocks noChangeAspect="1"/>
          </p:cNvPicPr>
          <p:nvPr/>
        </p:nvPicPr>
        <p:blipFill>
          <a:blip r:embed="rId5"/>
          <a:stretch>
            <a:fillRect/>
          </a:stretch>
        </p:blipFill>
        <p:spPr>
          <a:xfrm>
            <a:off x="4045933" y="1387047"/>
            <a:ext cx="2550017" cy="4571267"/>
          </a:xfrm>
          <a:prstGeom prst="rect">
            <a:avLst/>
          </a:prstGeom>
          <a:effectLst>
            <a:outerShdw blurRad="50800" dist="38100" dir="2700000" algn="tl" rotWithShape="0">
              <a:prstClr val="black">
                <a:alpha val="40000"/>
              </a:prstClr>
            </a:outerShdw>
          </a:effectLst>
        </p:spPr>
      </p:pic>
      <p:sp>
        <p:nvSpPr>
          <p:cNvPr id="4" name="Textfeld 3">
            <a:extLst>
              <a:ext uri="{FF2B5EF4-FFF2-40B4-BE49-F238E27FC236}">
                <a16:creationId xmlns:a16="http://schemas.microsoft.com/office/drawing/2014/main" id="{DC9DEB42-F7E7-79DF-F493-FA958535365D}"/>
              </a:ext>
            </a:extLst>
          </p:cNvPr>
          <p:cNvSpPr txBox="1"/>
          <p:nvPr/>
        </p:nvSpPr>
        <p:spPr>
          <a:xfrm>
            <a:off x="7940247" y="3130782"/>
            <a:ext cx="3374354" cy="2585323"/>
          </a:xfrm>
          <a:prstGeom prst="rect">
            <a:avLst/>
          </a:prstGeom>
          <a:noFill/>
        </p:spPr>
        <p:txBody>
          <a:bodyPr wrap="square" rtlCol="0">
            <a:spAutoFit/>
          </a:bodyPr>
          <a:lstStyle/>
          <a:p>
            <a:pPr indent="-285750">
              <a:buFontTx/>
              <a:buChar char="-"/>
            </a:pPr>
            <a:r>
              <a:rPr lang="de-DE" dirty="0">
                <a:solidFill>
                  <a:schemeClr val="bg1"/>
                </a:solidFill>
                <a:latin typeface="Arial" panose="020B0604020202020204" pitchFamily="34" charset="0"/>
                <a:cs typeface="Arial" panose="020B0604020202020204" pitchFamily="34" charset="0"/>
              </a:rPr>
              <a:t>schulinterner E-Mail-Zugang</a:t>
            </a:r>
            <a:br>
              <a:rPr lang="de-DE" dirty="0">
                <a:solidFill>
                  <a:schemeClr val="bg1"/>
                </a:solidFill>
                <a:latin typeface="Arial" panose="020B0604020202020204" pitchFamily="34" charset="0"/>
                <a:cs typeface="Arial" panose="020B0604020202020204" pitchFamily="34" charset="0"/>
              </a:rPr>
            </a:br>
            <a:r>
              <a:rPr lang="de-DE" dirty="0">
                <a:solidFill>
                  <a:schemeClr val="bg1"/>
                </a:solidFill>
                <a:latin typeface="Arial" panose="020B0604020202020204" pitchFamily="34" charset="0"/>
                <a:cs typeface="Arial" panose="020B0604020202020204" pitchFamily="34" charset="0"/>
              </a:rPr>
              <a:t>-   Aufgaben-Abgabe</a:t>
            </a:r>
          </a:p>
          <a:p>
            <a:pPr indent="-285750">
              <a:buFontTx/>
              <a:buChar char="-"/>
            </a:pPr>
            <a:r>
              <a:rPr lang="de-DE" dirty="0">
                <a:solidFill>
                  <a:schemeClr val="bg1"/>
                </a:solidFill>
                <a:latin typeface="Arial" panose="020B0604020202020204" pitchFamily="34" charset="0"/>
                <a:cs typeface="Arial" panose="020B0604020202020204" pitchFamily="34" charset="0"/>
              </a:rPr>
              <a:t>Kalender</a:t>
            </a:r>
          </a:p>
          <a:p>
            <a:pPr indent="-285750">
              <a:buFontTx/>
              <a:buChar char="-"/>
            </a:pPr>
            <a:r>
              <a:rPr lang="de-DE" dirty="0">
                <a:solidFill>
                  <a:schemeClr val="bg1"/>
                </a:solidFill>
                <a:latin typeface="Arial" panose="020B0604020202020204" pitchFamily="34" charset="0"/>
                <a:cs typeface="Arial" panose="020B0604020202020204" pitchFamily="34" charset="0"/>
              </a:rPr>
              <a:t>Bewegliche Ferientage</a:t>
            </a:r>
          </a:p>
          <a:p>
            <a:pPr indent="-285750">
              <a:buFontTx/>
              <a:buChar char="-"/>
            </a:pPr>
            <a:r>
              <a:rPr lang="de-DE" dirty="0">
                <a:solidFill>
                  <a:schemeClr val="bg1"/>
                </a:solidFill>
                <a:latin typeface="Arial" panose="020B0604020202020204" pitchFamily="34" charset="0"/>
                <a:cs typeface="Arial" panose="020B0604020202020204" pitchFamily="34" charset="0"/>
              </a:rPr>
              <a:t>Klausurübersicht</a:t>
            </a:r>
          </a:p>
          <a:p>
            <a:pPr indent="-285750">
              <a:buFontTx/>
              <a:buChar char="-"/>
            </a:pPr>
            <a:r>
              <a:rPr lang="de-DE" dirty="0">
                <a:solidFill>
                  <a:schemeClr val="bg1"/>
                </a:solidFill>
                <a:latin typeface="Arial" panose="020B0604020202020204" pitchFamily="34" charset="0"/>
                <a:cs typeface="Arial" panose="020B0604020202020204" pitchFamily="34" charset="0"/>
              </a:rPr>
              <a:t>Videokonferenzen</a:t>
            </a:r>
          </a:p>
          <a:p>
            <a:pPr marL="285750" indent="-285750">
              <a:buFontTx/>
              <a:buChar char="-"/>
            </a:pPr>
            <a:endParaRPr lang="de-DE" dirty="0">
              <a:solidFill>
                <a:schemeClr val="bg1"/>
              </a:solidFill>
            </a:endParaRPr>
          </a:p>
          <a:p>
            <a:pPr marL="285750" indent="-285750">
              <a:buFontTx/>
              <a:buChar char="-"/>
            </a:pPr>
            <a:endParaRPr lang="de-DE" dirty="0">
              <a:solidFill>
                <a:schemeClr val="bg1"/>
              </a:solidFill>
            </a:endParaRPr>
          </a:p>
          <a:p>
            <a:pPr marL="285750" indent="-285750">
              <a:buFontTx/>
              <a:buChar char="-"/>
            </a:pPr>
            <a:endParaRPr lang="de-DE" dirty="0"/>
          </a:p>
        </p:txBody>
      </p:sp>
    </p:spTree>
    <p:extLst>
      <p:ext uri="{BB962C8B-B14F-4D97-AF65-F5344CB8AC3E}">
        <p14:creationId xmlns:p14="http://schemas.microsoft.com/office/powerpoint/2010/main" val="389992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A9B6E0F-A817-9923-4D81-B0AE6C4338E1}"/>
              </a:ext>
            </a:extLst>
          </p:cNvPr>
          <p:cNvSpPr/>
          <p:nvPr/>
        </p:nvSpPr>
        <p:spPr>
          <a:xfrm>
            <a:off x="3877519" y="989012"/>
            <a:ext cx="7662440"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24</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3" name="Grafik 2">
            <a:extLst>
              <a:ext uri="{FF2B5EF4-FFF2-40B4-BE49-F238E27FC236}">
                <a16:creationId xmlns:a16="http://schemas.microsoft.com/office/drawing/2014/main" id="{A66C2EEB-D244-1C05-D612-F0C5B0C4E158}"/>
              </a:ext>
            </a:extLst>
          </p:cNvPr>
          <p:cNvPicPr>
            <a:picLocks noChangeAspect="1"/>
          </p:cNvPicPr>
          <p:nvPr/>
        </p:nvPicPr>
        <p:blipFill>
          <a:blip r:embed="rId4"/>
          <a:stretch>
            <a:fillRect/>
          </a:stretch>
        </p:blipFill>
        <p:spPr>
          <a:xfrm>
            <a:off x="7940247" y="1387047"/>
            <a:ext cx="2450662" cy="1384760"/>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917D8BC5-8C5D-FD73-9BE9-AA9942C3719F}"/>
              </a:ext>
            </a:extLst>
          </p:cNvPr>
          <p:cNvPicPr>
            <a:picLocks noChangeAspect="1"/>
          </p:cNvPicPr>
          <p:nvPr/>
        </p:nvPicPr>
        <p:blipFill>
          <a:blip r:embed="rId5"/>
          <a:stretch>
            <a:fillRect/>
          </a:stretch>
        </p:blipFill>
        <p:spPr>
          <a:xfrm>
            <a:off x="4045933" y="1387047"/>
            <a:ext cx="2550017" cy="4571267"/>
          </a:xfrm>
          <a:prstGeom prst="rect">
            <a:avLst/>
          </a:prstGeom>
          <a:effectLst>
            <a:outerShdw blurRad="50800" dist="38100" dir="2700000" algn="tl" rotWithShape="0">
              <a:prstClr val="black">
                <a:alpha val="40000"/>
              </a:prstClr>
            </a:outerShdw>
          </a:effectLst>
        </p:spPr>
      </p:pic>
      <p:sp>
        <p:nvSpPr>
          <p:cNvPr id="9" name="Ellipse 8">
            <a:extLst>
              <a:ext uri="{FF2B5EF4-FFF2-40B4-BE49-F238E27FC236}">
                <a16:creationId xmlns:a16="http://schemas.microsoft.com/office/drawing/2014/main" id="{FCE5B5C9-E4F0-9D2A-6A28-8C209CDE2E6E}"/>
              </a:ext>
            </a:extLst>
          </p:cNvPr>
          <p:cNvSpPr/>
          <p:nvPr/>
        </p:nvSpPr>
        <p:spPr>
          <a:xfrm>
            <a:off x="4045933" y="4599709"/>
            <a:ext cx="1786831" cy="595746"/>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Pfeil: nach unten 10">
            <a:extLst>
              <a:ext uri="{FF2B5EF4-FFF2-40B4-BE49-F238E27FC236}">
                <a16:creationId xmlns:a16="http://schemas.microsoft.com/office/drawing/2014/main" id="{B1C58A83-6425-5214-B6F5-67DF95879C92}"/>
              </a:ext>
            </a:extLst>
          </p:cNvPr>
          <p:cNvSpPr/>
          <p:nvPr/>
        </p:nvSpPr>
        <p:spPr>
          <a:xfrm rot="16200000">
            <a:off x="6360524" y="4494473"/>
            <a:ext cx="202715" cy="806217"/>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0F3A5114-F743-0EAA-5F4C-5D462AE6F2B4}"/>
              </a:ext>
            </a:extLst>
          </p:cNvPr>
          <p:cNvSpPr txBox="1"/>
          <p:nvPr/>
        </p:nvSpPr>
        <p:spPr>
          <a:xfrm>
            <a:off x="7940247" y="4631231"/>
            <a:ext cx="3374354" cy="1200329"/>
          </a:xfrm>
          <a:prstGeom prst="rect">
            <a:avLst/>
          </a:prstGeom>
          <a:noFill/>
        </p:spPr>
        <p:txBody>
          <a:bodyPr wrap="square" rtlCol="0">
            <a:spAutoFit/>
          </a:bodyPr>
          <a:lstStyle/>
          <a:p>
            <a:pPr marL="285750" indent="-285750">
              <a:buFontTx/>
              <a:buChar char="-"/>
            </a:pPr>
            <a:r>
              <a:rPr lang="de-DE" dirty="0">
                <a:solidFill>
                  <a:schemeClr val="bg1"/>
                </a:solidFill>
                <a:latin typeface="Arial" panose="020B0604020202020204" pitchFamily="34" charset="0"/>
                <a:cs typeface="Arial" panose="020B0604020202020204" pitchFamily="34" charset="0"/>
              </a:rPr>
              <a:t>Prüfungstermine</a:t>
            </a:r>
          </a:p>
          <a:p>
            <a:pPr marL="285750" indent="-285750">
              <a:buFontTx/>
              <a:buChar char="-"/>
            </a:pPr>
            <a:r>
              <a:rPr lang="de-DE" dirty="0">
                <a:solidFill>
                  <a:schemeClr val="bg1"/>
                </a:solidFill>
                <a:latin typeface="Arial" panose="020B0604020202020204" pitchFamily="34" charset="0"/>
                <a:cs typeface="Arial" panose="020B0604020202020204" pitchFamily="34" charset="0"/>
              </a:rPr>
              <a:t>bewegliche Ferientage</a:t>
            </a:r>
          </a:p>
          <a:p>
            <a:pPr marL="285750" indent="-285750">
              <a:buFontTx/>
              <a:buChar char="-"/>
            </a:pPr>
            <a:r>
              <a:rPr lang="de-DE" dirty="0">
                <a:solidFill>
                  <a:schemeClr val="bg1"/>
                </a:solidFill>
                <a:latin typeface="Arial" panose="020B0604020202020204" pitchFamily="34" charset="0"/>
                <a:cs typeface="Arial" panose="020B0604020202020204" pitchFamily="34" charset="0"/>
              </a:rPr>
              <a:t>…</a:t>
            </a:r>
          </a:p>
          <a:p>
            <a:endParaRPr lang="de-DE" dirty="0"/>
          </a:p>
        </p:txBody>
      </p:sp>
      <p:sp>
        <p:nvSpPr>
          <p:cNvPr id="14" name="Titel 1">
            <a:extLst>
              <a:ext uri="{FF2B5EF4-FFF2-40B4-BE49-F238E27FC236}">
                <a16:creationId xmlns:a16="http://schemas.microsoft.com/office/drawing/2014/main" id="{3C7E8BFD-6E6E-E474-DB56-D6AF918B856A}"/>
              </a:ext>
            </a:extLst>
          </p:cNvPr>
          <p:cNvSpPr>
            <a:spLocks noGrp="1"/>
          </p:cNvSpPr>
          <p:nvPr>
            <p:ph type="title"/>
          </p:nvPr>
        </p:nvSpPr>
        <p:spPr>
          <a:xfrm>
            <a:off x="251038" y="308676"/>
            <a:ext cx="10264561" cy="530225"/>
          </a:xfrm>
        </p:spPr>
        <p:txBody>
          <a:bodyPr>
            <a:normAutofit fontScale="90000"/>
          </a:bodyPr>
          <a:lstStyle/>
          <a:p>
            <a:r>
              <a:rPr lang="de-DE" b="1" dirty="0">
                <a:solidFill>
                  <a:schemeClr val="accent5">
                    <a:lumMod val="50000"/>
                  </a:schemeClr>
                </a:solidFill>
                <a:latin typeface="Arial Nova" panose="020B0504020202020204" pitchFamily="34" charset="0"/>
              </a:rPr>
              <a:t>Deine persönliche E-Mail-Adresse &amp; mehr</a:t>
            </a:r>
            <a:endParaRPr lang="de-DE" b="1" dirty="0">
              <a:solidFill>
                <a:srgbClr val="FF0000"/>
              </a:solidFill>
              <a:latin typeface="Arial Nova" panose="020B0504020202020204" pitchFamily="34" charset="0"/>
            </a:endParaRPr>
          </a:p>
        </p:txBody>
      </p:sp>
    </p:spTree>
    <p:extLst>
      <p:ext uri="{BB962C8B-B14F-4D97-AF65-F5344CB8AC3E}">
        <p14:creationId xmlns:p14="http://schemas.microsoft.com/office/powerpoint/2010/main" val="338041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B61345F-7E92-FCBE-20AA-9EF37A65B064}"/>
              </a:ext>
            </a:extLst>
          </p:cNvPr>
          <p:cNvSpPr/>
          <p:nvPr/>
        </p:nvSpPr>
        <p:spPr>
          <a:xfrm>
            <a:off x="3877519" y="989012"/>
            <a:ext cx="7662440"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8560452" cy="530225"/>
          </a:xfrm>
        </p:spPr>
        <p:txBody>
          <a:bodyPr>
            <a:normAutofit fontScale="90000"/>
          </a:bodyPr>
          <a:lstStyle/>
          <a:p>
            <a:r>
              <a:rPr lang="de-DE" b="1" dirty="0">
                <a:solidFill>
                  <a:schemeClr val="accent5">
                    <a:lumMod val="50000"/>
                  </a:schemeClr>
                </a:solidFill>
                <a:latin typeface="Arial Nova" panose="020B0504020202020204" pitchFamily="34" charset="0"/>
              </a:rPr>
              <a:t>Digital? Unbedingt! – Schulportal</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25</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3" name="Grafik 2">
            <a:extLst>
              <a:ext uri="{FF2B5EF4-FFF2-40B4-BE49-F238E27FC236}">
                <a16:creationId xmlns:a16="http://schemas.microsoft.com/office/drawing/2014/main" id="{4076CF0D-1C1E-A84C-9077-F2433D67E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0753" y="1452386"/>
            <a:ext cx="3333821" cy="1201377"/>
          </a:xfrm>
          <a:prstGeom prst="rect">
            <a:avLst/>
          </a:prstGeom>
        </p:spPr>
      </p:pic>
      <p:sp>
        <p:nvSpPr>
          <p:cNvPr id="6" name="Pfeil: nach unten 5">
            <a:extLst>
              <a:ext uri="{FF2B5EF4-FFF2-40B4-BE49-F238E27FC236}">
                <a16:creationId xmlns:a16="http://schemas.microsoft.com/office/drawing/2014/main" id="{2A266AF9-7D08-AF17-F058-3CFEDDD4E55F}"/>
              </a:ext>
            </a:extLst>
          </p:cNvPr>
          <p:cNvSpPr/>
          <p:nvPr/>
        </p:nvSpPr>
        <p:spPr>
          <a:xfrm rot="1883541">
            <a:off x="5915865" y="2959304"/>
            <a:ext cx="202715" cy="806217"/>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Pfeil: nach unten 7">
            <a:extLst>
              <a:ext uri="{FF2B5EF4-FFF2-40B4-BE49-F238E27FC236}">
                <a16:creationId xmlns:a16="http://schemas.microsoft.com/office/drawing/2014/main" id="{F7C93F55-FA1D-283A-4A1A-A19DEDF39FDC}"/>
              </a:ext>
            </a:extLst>
          </p:cNvPr>
          <p:cNvSpPr/>
          <p:nvPr/>
        </p:nvSpPr>
        <p:spPr>
          <a:xfrm rot="19408405">
            <a:off x="7538172" y="2971446"/>
            <a:ext cx="200743" cy="807421"/>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191515D3-F6DC-ECB7-4C2E-44107F3D6B6D}"/>
              </a:ext>
            </a:extLst>
          </p:cNvPr>
          <p:cNvSpPr txBox="1"/>
          <p:nvPr/>
        </p:nvSpPr>
        <p:spPr>
          <a:xfrm>
            <a:off x="6313721" y="3362412"/>
            <a:ext cx="1057335" cy="646331"/>
          </a:xfrm>
          <a:prstGeom prst="rect">
            <a:avLst/>
          </a:prstGeom>
          <a:noFill/>
        </p:spPr>
        <p:txBody>
          <a:bodyPr wrap="square" rtlCol="0">
            <a:spAutoFit/>
          </a:bodyPr>
          <a:lstStyle/>
          <a:p>
            <a:pPr algn="ctr"/>
            <a:r>
              <a:rPr lang="de-DE" dirty="0">
                <a:solidFill>
                  <a:schemeClr val="accent1">
                    <a:lumMod val="75000"/>
                  </a:schemeClr>
                </a:solidFill>
                <a:latin typeface="Arial" panose="020B0604020202020204" pitchFamily="34" charset="0"/>
                <a:cs typeface="Arial" panose="020B0604020202020204" pitchFamily="34" charset="0"/>
              </a:rPr>
              <a:t>Zugang zu</a:t>
            </a:r>
          </a:p>
        </p:txBody>
      </p:sp>
      <p:sp>
        <p:nvSpPr>
          <p:cNvPr id="11" name="Textfeld 10">
            <a:extLst>
              <a:ext uri="{FF2B5EF4-FFF2-40B4-BE49-F238E27FC236}">
                <a16:creationId xmlns:a16="http://schemas.microsoft.com/office/drawing/2014/main" id="{03D094E7-F3EB-FEC4-5E80-26C7A3C27D9C}"/>
              </a:ext>
            </a:extLst>
          </p:cNvPr>
          <p:cNvSpPr txBox="1"/>
          <p:nvPr/>
        </p:nvSpPr>
        <p:spPr>
          <a:xfrm>
            <a:off x="7169982" y="5085479"/>
            <a:ext cx="2881236" cy="1200329"/>
          </a:xfrm>
          <a:prstGeom prst="rect">
            <a:avLst/>
          </a:prstGeom>
          <a:noFill/>
        </p:spPr>
        <p:txBody>
          <a:bodyPr wrap="square" rtlCol="0">
            <a:spAutoFit/>
          </a:bodyPr>
          <a:lstStyle/>
          <a:p>
            <a:pPr marL="285750" indent="-285750">
              <a:buFontTx/>
              <a:buChar char="-"/>
            </a:pPr>
            <a:r>
              <a:rPr lang="de-DE" dirty="0">
                <a:solidFill>
                  <a:schemeClr val="bg1"/>
                </a:solidFill>
                <a:latin typeface="Arial" panose="020B0604020202020204" pitchFamily="34" charset="0"/>
                <a:cs typeface="Arial" panose="020B0604020202020204" pitchFamily="34" charset="0"/>
              </a:rPr>
              <a:t>Klassenbuch mit Unterrichtsinhalten</a:t>
            </a:r>
          </a:p>
          <a:p>
            <a:pPr marL="285750" indent="-285750">
              <a:buFontTx/>
              <a:buChar char="-"/>
            </a:pPr>
            <a:r>
              <a:rPr lang="de-DE" dirty="0">
                <a:solidFill>
                  <a:schemeClr val="bg1"/>
                </a:solidFill>
                <a:latin typeface="Arial" panose="020B0604020202020204" pitchFamily="34" charset="0"/>
                <a:cs typeface="Arial" panose="020B0604020202020204" pitchFamily="34" charset="0"/>
              </a:rPr>
              <a:t>Fehlzeitenübersicht</a:t>
            </a:r>
          </a:p>
          <a:p>
            <a:pPr marL="285750" indent="-285750">
              <a:buFontTx/>
              <a:buChar char="-"/>
            </a:pPr>
            <a:r>
              <a:rPr lang="de-DE" dirty="0">
                <a:solidFill>
                  <a:schemeClr val="bg1"/>
                </a:solidFill>
                <a:latin typeface="Arial" panose="020B0604020202020204" pitchFamily="34" charset="0"/>
                <a:cs typeface="Arial" panose="020B0604020202020204" pitchFamily="34" charset="0"/>
              </a:rPr>
              <a:t>Notenmitteilungen</a:t>
            </a:r>
          </a:p>
        </p:txBody>
      </p:sp>
      <p:pic>
        <p:nvPicPr>
          <p:cNvPr id="12" name="Grafik 11">
            <a:extLst>
              <a:ext uri="{FF2B5EF4-FFF2-40B4-BE49-F238E27FC236}">
                <a16:creationId xmlns:a16="http://schemas.microsoft.com/office/drawing/2014/main" id="{08243CD0-62F5-35CC-11C2-A2693AB254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5363" y="3866355"/>
            <a:ext cx="914573" cy="920455"/>
          </a:xfrm>
          <a:prstGeom prst="rect">
            <a:avLst/>
          </a:prstGeom>
        </p:spPr>
      </p:pic>
      <p:sp>
        <p:nvSpPr>
          <p:cNvPr id="14" name="Textfeld 13">
            <a:extLst>
              <a:ext uri="{FF2B5EF4-FFF2-40B4-BE49-F238E27FC236}">
                <a16:creationId xmlns:a16="http://schemas.microsoft.com/office/drawing/2014/main" id="{6200797E-DF6B-E34A-A444-73D668869A5B}"/>
              </a:ext>
            </a:extLst>
          </p:cNvPr>
          <p:cNvSpPr txBox="1"/>
          <p:nvPr/>
        </p:nvSpPr>
        <p:spPr>
          <a:xfrm>
            <a:off x="4153014" y="5085479"/>
            <a:ext cx="1855477" cy="923330"/>
          </a:xfrm>
          <a:prstGeom prst="rect">
            <a:avLst/>
          </a:prstGeom>
          <a:noFill/>
        </p:spPr>
        <p:txBody>
          <a:bodyPr wrap="square" rtlCol="0">
            <a:spAutoFit/>
          </a:bodyPr>
          <a:lstStyle>
            <a:defPPr>
              <a:defRPr lang="de-DE"/>
            </a:defPPr>
            <a:lvl1pPr algn="ctr">
              <a:defRPr>
                <a:solidFill>
                  <a:schemeClr val="accent1">
                    <a:lumMod val="75000"/>
                  </a:schemeClr>
                </a:solidFill>
                <a:latin typeface="Arial" panose="020B0604020202020204" pitchFamily="34" charset="0"/>
                <a:cs typeface="Arial" panose="020B0604020202020204" pitchFamily="34" charset="0"/>
              </a:defRPr>
            </a:lvl1pPr>
          </a:lstStyle>
          <a:p>
            <a:r>
              <a:rPr lang="de-DE" dirty="0">
                <a:solidFill>
                  <a:schemeClr val="bg1"/>
                </a:solidFill>
              </a:rPr>
              <a:t>Lernmaterialien zu Fächern/</a:t>
            </a:r>
            <a:br>
              <a:rPr lang="de-DE" dirty="0">
                <a:solidFill>
                  <a:schemeClr val="bg1"/>
                </a:solidFill>
              </a:rPr>
            </a:br>
            <a:r>
              <a:rPr lang="de-DE" dirty="0">
                <a:solidFill>
                  <a:schemeClr val="bg1"/>
                </a:solidFill>
              </a:rPr>
              <a:t>Lernfeldern</a:t>
            </a:r>
          </a:p>
        </p:txBody>
      </p:sp>
      <p:pic>
        <p:nvPicPr>
          <p:cNvPr id="5" name="Grafik 4">
            <a:extLst>
              <a:ext uri="{FF2B5EF4-FFF2-40B4-BE49-F238E27FC236}">
                <a16:creationId xmlns:a16="http://schemas.microsoft.com/office/drawing/2014/main" id="{C635109A-9578-64E2-2152-07D7F77814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95389" y="3866355"/>
            <a:ext cx="1038370" cy="1052660"/>
          </a:xfrm>
          <a:prstGeom prst="rect">
            <a:avLst/>
          </a:prstGeom>
        </p:spPr>
      </p:pic>
    </p:spTree>
    <p:extLst>
      <p:ext uri="{BB962C8B-B14F-4D97-AF65-F5344CB8AC3E}">
        <p14:creationId xmlns:p14="http://schemas.microsoft.com/office/powerpoint/2010/main" val="1393118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5304633" cy="530225"/>
          </a:xfrm>
        </p:spPr>
        <p:txBody>
          <a:bodyPr>
            <a:normAutofit fontScale="90000"/>
          </a:bodyPr>
          <a:lstStyle/>
          <a:p>
            <a:r>
              <a:rPr lang="de-DE" b="1" dirty="0">
                <a:solidFill>
                  <a:schemeClr val="accent5">
                    <a:lumMod val="50000"/>
                  </a:schemeClr>
                </a:solidFill>
                <a:latin typeface="Arial Nova" panose="020B0504020202020204" pitchFamily="34" charset="0"/>
              </a:rPr>
              <a:t>Ermäßigung? Na klar!</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26</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accent5">
                    <a:lumMod val="75000"/>
                  </a:schemeClr>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3" name="Grafik 2">
            <a:extLst>
              <a:ext uri="{FF2B5EF4-FFF2-40B4-BE49-F238E27FC236}">
                <a16:creationId xmlns:a16="http://schemas.microsoft.com/office/drawing/2014/main" id="{26CEBB75-C378-6C89-A1E3-6B221EF0FA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61856" y="982569"/>
            <a:ext cx="7151246" cy="5367338"/>
          </a:xfrm>
          <a:prstGeom prst="rect">
            <a:avLst/>
          </a:prstGeom>
        </p:spPr>
      </p:pic>
      <p:sp>
        <p:nvSpPr>
          <p:cNvPr id="4" name="Sprechblase: oval 3">
            <a:extLst>
              <a:ext uri="{FF2B5EF4-FFF2-40B4-BE49-F238E27FC236}">
                <a16:creationId xmlns:a16="http://schemas.microsoft.com/office/drawing/2014/main" id="{F43CE385-EB79-6713-6AB3-2CF0F0F28925}"/>
              </a:ext>
            </a:extLst>
          </p:cNvPr>
          <p:cNvSpPr/>
          <p:nvPr/>
        </p:nvSpPr>
        <p:spPr>
          <a:xfrm>
            <a:off x="8251105" y="378514"/>
            <a:ext cx="2322217" cy="1668113"/>
          </a:xfrm>
          <a:prstGeom prst="wedgeEllipseCallout">
            <a:avLst>
              <a:gd name="adj1" fmla="val -50430"/>
              <a:gd name="adj2" fmla="val 60464"/>
            </a:avLst>
          </a:prstGeom>
          <a:ln>
            <a:solidFill>
              <a:schemeClr val="accent1">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5" name="Textfeld 4">
            <a:extLst>
              <a:ext uri="{FF2B5EF4-FFF2-40B4-BE49-F238E27FC236}">
                <a16:creationId xmlns:a16="http://schemas.microsoft.com/office/drawing/2014/main" id="{2596D275-CC43-D59F-278F-6D437D6C6FA9}"/>
              </a:ext>
            </a:extLst>
          </p:cNvPr>
          <p:cNvSpPr txBox="1"/>
          <p:nvPr/>
        </p:nvSpPr>
        <p:spPr>
          <a:xfrm>
            <a:off x="8348071" y="722489"/>
            <a:ext cx="2128284" cy="923330"/>
          </a:xfrm>
          <a:prstGeom prst="rect">
            <a:avLst/>
          </a:prstGeom>
          <a:noFill/>
        </p:spPr>
        <p:txBody>
          <a:bodyPr wrap="square" rtlCol="0">
            <a:spAutoFit/>
          </a:bodyPr>
          <a:lstStyle/>
          <a:p>
            <a:pPr algn="ctr"/>
            <a:r>
              <a:rPr lang="de-DE" b="1" dirty="0">
                <a:solidFill>
                  <a:schemeClr val="accent1">
                    <a:lumMod val="75000"/>
                  </a:schemeClr>
                </a:solidFill>
                <a:latin typeface="Courier New" panose="02070309020205020404" pitchFamily="49" charset="0"/>
                <a:cs typeface="Courier New" panose="02070309020205020404" pitchFamily="49" charset="0"/>
              </a:rPr>
              <a:t>erhältlich </a:t>
            </a:r>
          </a:p>
          <a:p>
            <a:pPr algn="ctr"/>
            <a:r>
              <a:rPr lang="de-DE" b="1" dirty="0">
                <a:solidFill>
                  <a:schemeClr val="accent1">
                    <a:lumMod val="75000"/>
                  </a:schemeClr>
                </a:solidFill>
                <a:latin typeface="Courier New" panose="02070309020205020404" pitchFamily="49" charset="0"/>
                <a:cs typeface="Courier New" panose="02070309020205020404" pitchFamily="49" charset="0"/>
              </a:rPr>
              <a:t>im </a:t>
            </a:r>
          </a:p>
          <a:p>
            <a:pPr algn="ctr"/>
            <a:r>
              <a:rPr lang="de-DE" b="1" dirty="0">
                <a:solidFill>
                  <a:schemeClr val="accent1">
                    <a:lumMod val="75000"/>
                  </a:schemeClr>
                </a:solidFill>
                <a:latin typeface="Courier New" panose="02070309020205020404" pitchFamily="49" charset="0"/>
                <a:cs typeface="Courier New" panose="02070309020205020404" pitchFamily="49" charset="0"/>
              </a:rPr>
              <a:t>Sekretariat</a:t>
            </a:r>
          </a:p>
        </p:txBody>
      </p:sp>
    </p:spTree>
    <p:extLst>
      <p:ext uri="{BB962C8B-B14F-4D97-AF65-F5344CB8AC3E}">
        <p14:creationId xmlns:p14="http://schemas.microsoft.com/office/powerpoint/2010/main" val="4293061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D205B-16C8-A5B4-163B-09033B84B3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FCB1D9-E840-15C0-7F3A-984E267CFED4}"/>
              </a:ext>
            </a:extLst>
          </p:cNvPr>
          <p:cNvSpPr>
            <a:spLocks noGrp="1"/>
          </p:cNvSpPr>
          <p:nvPr>
            <p:ph type="title"/>
          </p:nvPr>
        </p:nvSpPr>
        <p:spPr>
          <a:xfrm>
            <a:off x="251039" y="308676"/>
            <a:ext cx="5304633" cy="530225"/>
          </a:xfrm>
        </p:spPr>
        <p:txBody>
          <a:bodyPr>
            <a:normAutofit fontScale="90000"/>
          </a:bodyPr>
          <a:lstStyle/>
          <a:p>
            <a:r>
              <a:rPr lang="de-DE" b="1" dirty="0">
                <a:solidFill>
                  <a:schemeClr val="accent5">
                    <a:lumMod val="50000"/>
                  </a:schemeClr>
                </a:solidFill>
                <a:latin typeface="Arial Nova" panose="020B0504020202020204" pitchFamily="34" charset="0"/>
              </a:rPr>
              <a:t>Ermäßigung? Na klar!</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191BFA28-F59A-1ABF-402D-22C7D1CF7ED6}"/>
              </a:ext>
            </a:extLst>
          </p:cNvPr>
          <p:cNvSpPr>
            <a:spLocks noGrp="1"/>
          </p:cNvSpPr>
          <p:nvPr>
            <p:ph type="sldNum" sz="quarter" idx="12"/>
          </p:nvPr>
        </p:nvSpPr>
        <p:spPr/>
        <p:txBody>
          <a:bodyPr/>
          <a:lstStyle/>
          <a:p>
            <a:fld id="{6AE86B99-7A48-4B8D-A491-3B4D371BC6C1}" type="slidenum">
              <a:rPr lang="de-DE" smtClean="0"/>
              <a:t>27</a:t>
            </a:fld>
            <a:endParaRPr lang="de-DE" dirty="0"/>
          </a:p>
        </p:txBody>
      </p:sp>
      <p:sp>
        <p:nvSpPr>
          <p:cNvPr id="12" name="Textplatzhalter 3">
            <a:extLst>
              <a:ext uri="{FF2B5EF4-FFF2-40B4-BE49-F238E27FC236}">
                <a16:creationId xmlns:a16="http://schemas.microsoft.com/office/drawing/2014/main" id="{F9FD1FC9-1684-6C65-CFEC-68CCD9E1A4EF}"/>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19F71710-4DC5-477A-401A-932F4CD0953A}"/>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8F8E6595-F8AA-7F7A-B66A-BEF70D3D1B46}"/>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accent5">
                    <a:lumMod val="75000"/>
                  </a:schemeClr>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50193D57-C46D-A7D5-6BD0-58654C942078}"/>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1026" name="Picture 2" descr="Schulbescheinigung DIN A5">
            <a:extLst>
              <a:ext uri="{FF2B5EF4-FFF2-40B4-BE49-F238E27FC236}">
                <a16:creationId xmlns:a16="http://schemas.microsoft.com/office/drawing/2014/main" id="{70567D3F-D932-065A-5AFF-F0A1215EA7A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3603879" y="838901"/>
            <a:ext cx="7323907" cy="518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68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5304633" cy="530225"/>
          </a:xfrm>
        </p:spPr>
        <p:txBody>
          <a:bodyPr>
            <a:normAutofit fontScale="90000"/>
          </a:bodyPr>
          <a:lstStyle/>
          <a:p>
            <a:r>
              <a:rPr lang="de-DE" b="1" dirty="0">
                <a:solidFill>
                  <a:schemeClr val="accent5">
                    <a:lumMod val="50000"/>
                  </a:schemeClr>
                </a:solidFill>
                <a:latin typeface="Arial Nova" panose="020B0504020202020204" pitchFamily="34" charset="0"/>
              </a:rPr>
              <a:t>Ermäßigung? Na klar!</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28</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accent5">
                    <a:lumMod val="75000"/>
                  </a:schemeClr>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4" name="Grafik 3">
            <a:extLst>
              <a:ext uri="{FF2B5EF4-FFF2-40B4-BE49-F238E27FC236}">
                <a16:creationId xmlns:a16="http://schemas.microsoft.com/office/drawing/2014/main" id="{732ED00D-2204-0438-C7FD-B908E70BD0AF}"/>
              </a:ext>
            </a:extLst>
          </p:cNvPr>
          <p:cNvPicPr>
            <a:picLocks noChangeAspect="1"/>
          </p:cNvPicPr>
          <p:nvPr/>
        </p:nvPicPr>
        <p:blipFill>
          <a:blip r:embed="rId4"/>
          <a:stretch>
            <a:fillRect/>
          </a:stretch>
        </p:blipFill>
        <p:spPr>
          <a:xfrm rot="226966">
            <a:off x="4106575" y="1281565"/>
            <a:ext cx="6203642" cy="4464743"/>
          </a:xfrm>
          <a:prstGeom prst="rect">
            <a:avLst/>
          </a:prstGeom>
        </p:spPr>
      </p:pic>
    </p:spTree>
    <p:extLst>
      <p:ext uri="{BB962C8B-B14F-4D97-AF65-F5344CB8AC3E}">
        <p14:creationId xmlns:p14="http://schemas.microsoft.com/office/powerpoint/2010/main" val="536180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7078016" cy="530225"/>
          </a:xfrm>
        </p:spPr>
        <p:txBody>
          <a:bodyPr>
            <a:normAutofit fontScale="90000"/>
          </a:bodyPr>
          <a:lstStyle/>
          <a:p>
            <a:r>
              <a:rPr lang="de-DE" b="1" dirty="0">
                <a:solidFill>
                  <a:schemeClr val="accent5">
                    <a:lumMod val="50000"/>
                  </a:schemeClr>
                </a:solidFill>
                <a:latin typeface="Arial Nova" panose="020B0504020202020204" pitchFamily="34" charset="0"/>
              </a:rPr>
              <a:t>Datenschutz? Darauf legen wir Wert!</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29</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accent5">
                    <a:lumMod val="75000"/>
                  </a:schemeClr>
                </a:solidFill>
                <a:latin typeface="Arial Nova" panose="020B0504020202020204" pitchFamily="34" charset="0"/>
              </a:rPr>
              <a:t>Digital? Unbedingt!</a:t>
            </a:r>
          </a:p>
          <a:p>
            <a:pPr marL="0" indent="0">
              <a:lnSpc>
                <a:spcPct val="150000"/>
              </a:lnSpc>
              <a:buNone/>
            </a:pPr>
            <a:r>
              <a:rPr lang="de-DE" sz="2600" dirty="0">
                <a:solidFill>
                  <a:schemeClr val="accent5">
                    <a:lumMod val="75000"/>
                  </a:schemeClr>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 </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4" name="Grafik 3">
            <a:hlinkClick r:id="rId4"/>
            <a:extLst>
              <a:ext uri="{FF2B5EF4-FFF2-40B4-BE49-F238E27FC236}">
                <a16:creationId xmlns:a16="http://schemas.microsoft.com/office/drawing/2014/main" id="{A7469BAE-520B-DB37-3E5E-E50E2917A7B4}"/>
              </a:ext>
            </a:extLst>
          </p:cNvPr>
          <p:cNvPicPr>
            <a:picLocks noChangeAspect="1"/>
          </p:cNvPicPr>
          <p:nvPr/>
        </p:nvPicPr>
        <p:blipFill>
          <a:blip r:embed="rId5"/>
          <a:stretch>
            <a:fillRect/>
          </a:stretch>
        </p:blipFill>
        <p:spPr>
          <a:xfrm>
            <a:off x="3165534" y="989012"/>
            <a:ext cx="7711154" cy="5367338"/>
          </a:xfrm>
          <a:prstGeom prst="rect">
            <a:avLst/>
          </a:prstGeom>
        </p:spPr>
      </p:pic>
    </p:spTree>
    <p:extLst>
      <p:ext uri="{BB962C8B-B14F-4D97-AF65-F5344CB8AC3E}">
        <p14:creationId xmlns:p14="http://schemas.microsoft.com/office/powerpoint/2010/main" val="379528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40" y="308676"/>
            <a:ext cx="3385778" cy="530225"/>
          </a:xfrm>
        </p:spPr>
        <p:txBody>
          <a:bodyPr>
            <a:normAutofit fontScale="90000"/>
          </a:bodyPr>
          <a:lstStyle/>
          <a:p>
            <a:r>
              <a:rPr lang="de-DE" b="1" dirty="0">
                <a:solidFill>
                  <a:schemeClr val="accent5">
                    <a:lumMod val="50000"/>
                  </a:schemeClr>
                </a:solidFill>
                <a:latin typeface="Arial Nova" panose="020B0504020202020204" pitchFamily="34" charset="0"/>
              </a:rPr>
              <a:t>Dein Stundenplan</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3</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bg1"/>
              </a:solidFill>
              <a:latin typeface="Arial Nova" panose="020B0504020202020204" pitchFamily="34" charset="0"/>
            </a:endParaRPr>
          </a:p>
          <a:p>
            <a:pPr marL="0" indent="0">
              <a:lnSpc>
                <a:spcPct val="150000"/>
              </a:lnSpc>
              <a:buNone/>
            </a:pPr>
            <a:r>
              <a:rPr lang="de-DE" sz="2600" dirty="0">
                <a:solidFill>
                  <a:schemeClr val="bg1"/>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4" name="Grafik 3">
            <a:hlinkClick r:id="rId4"/>
            <a:extLst>
              <a:ext uri="{FF2B5EF4-FFF2-40B4-BE49-F238E27FC236}">
                <a16:creationId xmlns:a16="http://schemas.microsoft.com/office/drawing/2014/main" id="{5B80D3A8-F5B6-A0AD-115C-65A570A2E44B}"/>
              </a:ext>
            </a:extLst>
          </p:cNvPr>
          <p:cNvPicPr>
            <a:picLocks noChangeAspect="1"/>
          </p:cNvPicPr>
          <p:nvPr/>
        </p:nvPicPr>
        <p:blipFill>
          <a:blip r:embed="rId5"/>
          <a:stretch>
            <a:fillRect/>
          </a:stretch>
        </p:blipFill>
        <p:spPr>
          <a:xfrm>
            <a:off x="3163192" y="989011"/>
            <a:ext cx="7974200" cy="5388317"/>
          </a:xfrm>
          <a:prstGeom prst="rect">
            <a:avLst/>
          </a:prstGeom>
        </p:spPr>
      </p:pic>
    </p:spTree>
    <p:extLst>
      <p:ext uri="{BB962C8B-B14F-4D97-AF65-F5344CB8AC3E}">
        <p14:creationId xmlns:p14="http://schemas.microsoft.com/office/powerpoint/2010/main" val="2448544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120C5A0-6843-3B77-1A3D-2F5D30FB7F3A}"/>
              </a:ext>
            </a:extLst>
          </p:cNvPr>
          <p:cNvSpPr/>
          <p:nvPr/>
        </p:nvSpPr>
        <p:spPr>
          <a:xfrm>
            <a:off x="9096946" y="2600495"/>
            <a:ext cx="2286000" cy="322428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906F3728-2652-1C7C-E2F1-3AA774A9CEDD}"/>
              </a:ext>
            </a:extLst>
          </p:cNvPr>
          <p:cNvSpPr/>
          <p:nvPr/>
        </p:nvSpPr>
        <p:spPr>
          <a:xfrm>
            <a:off x="6394929" y="2600494"/>
            <a:ext cx="2286000" cy="3224289"/>
          </a:xfrm>
          <a:prstGeom prst="rect">
            <a:avLst/>
          </a:prstGeom>
          <a:solidFill>
            <a:srgbClr val="FBFB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endParaRPr>
          </a:p>
        </p:txBody>
      </p:sp>
      <p:sp>
        <p:nvSpPr>
          <p:cNvPr id="15" name="Rechteck 14">
            <a:extLst>
              <a:ext uri="{FF2B5EF4-FFF2-40B4-BE49-F238E27FC236}">
                <a16:creationId xmlns:a16="http://schemas.microsoft.com/office/drawing/2014/main" id="{E7B50CEE-AD76-8EB4-56FB-3ADDD474CCD7}"/>
              </a:ext>
            </a:extLst>
          </p:cNvPr>
          <p:cNvSpPr/>
          <p:nvPr/>
        </p:nvSpPr>
        <p:spPr>
          <a:xfrm>
            <a:off x="3692912" y="2604793"/>
            <a:ext cx="2286000" cy="3224289"/>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7078016" cy="530225"/>
          </a:xfrm>
        </p:spPr>
        <p:txBody>
          <a:bodyPr>
            <a:normAutofit fontScale="90000"/>
          </a:bodyPr>
          <a:lstStyle/>
          <a:p>
            <a:r>
              <a:rPr lang="de-DE" b="1" dirty="0">
                <a:solidFill>
                  <a:schemeClr val="accent5">
                    <a:lumMod val="50000"/>
                  </a:schemeClr>
                </a:solidFill>
                <a:latin typeface="Arial Nova" panose="020B0504020202020204" pitchFamily="34" charset="0"/>
              </a:rPr>
              <a:t>Infos von Dir</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30</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accent5">
                    <a:lumMod val="75000"/>
                  </a:schemeClr>
                </a:solidFill>
                <a:latin typeface="Arial Nova" panose="020B0504020202020204" pitchFamily="34" charset="0"/>
              </a:rPr>
              <a:t>Digital? Unbedingt!</a:t>
            </a:r>
          </a:p>
          <a:p>
            <a:pPr marL="0" indent="0">
              <a:lnSpc>
                <a:spcPct val="150000"/>
              </a:lnSpc>
              <a:buNone/>
            </a:pPr>
            <a:r>
              <a:rPr lang="de-DE" sz="2600" dirty="0">
                <a:solidFill>
                  <a:schemeClr val="accent5">
                    <a:lumMod val="75000"/>
                  </a:schemeClr>
                </a:solidFill>
                <a:latin typeface="Arial Nova" panose="020B0504020202020204" pitchFamily="34" charset="0"/>
              </a:rPr>
              <a:t>Ermäßigung? Na klar!</a:t>
            </a:r>
          </a:p>
          <a:p>
            <a:pPr marL="0" indent="0">
              <a:lnSpc>
                <a:spcPct val="150000"/>
              </a:lnSpc>
              <a:buNone/>
            </a:pPr>
            <a:r>
              <a:rPr lang="de-DE" sz="2600" dirty="0">
                <a:solidFill>
                  <a:schemeClr val="accent5">
                    <a:lumMod val="75000"/>
                  </a:schemeClr>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3" name="Textplatzhalter 3">
            <a:extLst>
              <a:ext uri="{FF2B5EF4-FFF2-40B4-BE49-F238E27FC236}">
                <a16:creationId xmlns:a16="http://schemas.microsoft.com/office/drawing/2014/main" id="{F9783377-1A13-FFFA-273A-053F4F67F837}"/>
              </a:ext>
            </a:extLst>
          </p:cNvPr>
          <p:cNvSpPr txBox="1">
            <a:spLocks/>
          </p:cNvSpPr>
          <p:nvPr/>
        </p:nvSpPr>
        <p:spPr>
          <a:xfrm>
            <a:off x="3410712" y="5905147"/>
            <a:ext cx="8433265" cy="64417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2400" dirty="0">
                <a:solidFill>
                  <a:schemeClr val="accent1">
                    <a:lumMod val="75000"/>
                  </a:schemeClr>
                </a:solidFill>
                <a:latin typeface="Arial Nova" panose="020B0504020202020204" pitchFamily="34" charset="0"/>
              </a:rPr>
              <a:t> Schülerstammkarte   | Fachoberschule 11  |  Fachoberschule 12</a:t>
            </a:r>
          </a:p>
        </p:txBody>
      </p:sp>
      <p:pic>
        <p:nvPicPr>
          <p:cNvPr id="8" name="Grafik 7">
            <a:hlinkClick r:id="rId4"/>
            <a:extLst>
              <a:ext uri="{FF2B5EF4-FFF2-40B4-BE49-F238E27FC236}">
                <a16:creationId xmlns:a16="http://schemas.microsoft.com/office/drawing/2014/main" id="{8BDD960E-A641-A51A-4E2A-DCEEC41A0B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0047" y="2688583"/>
            <a:ext cx="2103528" cy="3096000"/>
          </a:xfrm>
          <a:prstGeom prst="rect">
            <a:avLst/>
          </a:prstGeom>
        </p:spPr>
      </p:pic>
      <p:sp>
        <p:nvSpPr>
          <p:cNvPr id="9" name="Textplatzhalter 3">
            <a:extLst>
              <a:ext uri="{FF2B5EF4-FFF2-40B4-BE49-F238E27FC236}">
                <a16:creationId xmlns:a16="http://schemas.microsoft.com/office/drawing/2014/main" id="{9FADA65F-D9CC-0799-A3C5-A501D26CD0F8}"/>
              </a:ext>
            </a:extLst>
          </p:cNvPr>
          <p:cNvSpPr txBox="1">
            <a:spLocks/>
          </p:cNvSpPr>
          <p:nvPr/>
        </p:nvSpPr>
        <p:spPr>
          <a:xfrm>
            <a:off x="3581401" y="1188352"/>
            <a:ext cx="7468867" cy="10413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2900" b="1" dirty="0">
                <a:solidFill>
                  <a:schemeClr val="accent5">
                    <a:lumMod val="50000"/>
                  </a:schemeClr>
                </a:solidFill>
                <a:latin typeface="Arial Nova" panose="020B0504020202020204" pitchFamily="34" charset="0"/>
                <a:ea typeface="+mj-ea"/>
                <a:cs typeface="+mj-cs"/>
              </a:rPr>
              <a:t>Stammdatenerfassung</a:t>
            </a:r>
          </a:p>
          <a:p>
            <a:r>
              <a:rPr lang="de-DE" sz="2900" b="1" dirty="0">
                <a:solidFill>
                  <a:schemeClr val="accent5">
                    <a:lumMod val="50000"/>
                  </a:schemeClr>
                </a:solidFill>
                <a:latin typeface="Arial Nova" panose="020B0504020202020204" pitchFamily="34" charset="0"/>
                <a:ea typeface="+mj-ea"/>
                <a:cs typeface="+mj-cs"/>
              </a:rPr>
              <a:t>auf den Karteikarten</a:t>
            </a:r>
            <a:endParaRPr lang="de-DE" sz="2900" b="1" dirty="0">
              <a:solidFill>
                <a:srgbClr val="FF0000"/>
              </a:solidFill>
              <a:latin typeface="Arial Nova" panose="020B0504020202020204" pitchFamily="34" charset="0"/>
              <a:ea typeface="+mj-ea"/>
              <a:cs typeface="+mj-cs"/>
            </a:endParaRPr>
          </a:p>
        </p:txBody>
      </p:sp>
      <p:pic>
        <p:nvPicPr>
          <p:cNvPr id="18" name="Grafik 17">
            <a:hlinkClick r:id="rId6"/>
            <a:extLst>
              <a:ext uri="{FF2B5EF4-FFF2-40B4-BE49-F238E27FC236}">
                <a16:creationId xmlns:a16="http://schemas.microsoft.com/office/drawing/2014/main" id="{AB8A77E2-F885-C4B2-6906-6CA72ED92F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44512" y="2717949"/>
            <a:ext cx="2190868" cy="2989378"/>
          </a:xfrm>
          <a:prstGeom prst="rect">
            <a:avLst/>
          </a:prstGeom>
        </p:spPr>
      </p:pic>
      <p:pic>
        <p:nvPicPr>
          <p:cNvPr id="5" name="Grafik 4">
            <a:hlinkClick r:id="rId8"/>
            <a:extLst>
              <a:ext uri="{FF2B5EF4-FFF2-40B4-BE49-F238E27FC236}">
                <a16:creationId xmlns:a16="http://schemas.microsoft.com/office/drawing/2014/main" id="{23E856EF-04CC-6DE3-DC62-7CFC34EE35A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47804" y="2688584"/>
            <a:ext cx="1981835" cy="3096000"/>
          </a:xfrm>
          <a:prstGeom prst="rect">
            <a:avLst/>
          </a:prstGeom>
        </p:spPr>
      </p:pic>
    </p:spTree>
    <p:extLst>
      <p:ext uri="{BB962C8B-B14F-4D97-AF65-F5344CB8AC3E}">
        <p14:creationId xmlns:p14="http://schemas.microsoft.com/office/powerpoint/2010/main" val="48344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B0AEFA2-2544-4018-8D1F-613DE71D45BE}"/>
              </a:ext>
            </a:extLst>
          </p:cNvPr>
          <p:cNvPicPr>
            <a:picLocks noChangeAspect="1"/>
          </p:cNvPicPr>
          <p:nvPr/>
        </p:nvPicPr>
        <p:blipFill>
          <a:blip r:embed="rId3"/>
          <a:stretch>
            <a:fillRect/>
          </a:stretch>
        </p:blipFill>
        <p:spPr>
          <a:xfrm>
            <a:off x="0" y="0"/>
            <a:ext cx="12192000" cy="7448664"/>
          </a:xfrm>
          <a:prstGeom prst="rect">
            <a:avLst/>
          </a:prstGeom>
        </p:spPr>
      </p:pic>
      <p:sp>
        <p:nvSpPr>
          <p:cNvPr id="3" name="Titel 1">
            <a:extLst>
              <a:ext uri="{FF2B5EF4-FFF2-40B4-BE49-F238E27FC236}">
                <a16:creationId xmlns:a16="http://schemas.microsoft.com/office/drawing/2014/main" id="{A84FB39A-79CB-402C-B1B5-C96566577BF2}"/>
              </a:ext>
            </a:extLst>
          </p:cNvPr>
          <p:cNvSpPr txBox="1">
            <a:spLocks/>
          </p:cNvSpPr>
          <p:nvPr/>
        </p:nvSpPr>
        <p:spPr>
          <a:xfrm>
            <a:off x="836904" y="515668"/>
            <a:ext cx="11355096" cy="3693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485" indent="-952485" algn="ctr"/>
            <a:r>
              <a:rPr lang="de-DE" altLang="de-DE" sz="6000" b="1" dirty="0">
                <a:solidFill>
                  <a:schemeClr val="accent5">
                    <a:lumMod val="40000"/>
                    <a:lumOff val="60000"/>
                  </a:schemeClr>
                </a:solidFill>
                <a:latin typeface="Cavolini" panose="03000502040302020204" pitchFamily="66" charset="0"/>
                <a:cs typeface="Cavolini" panose="03000502040302020204" pitchFamily="66" charset="0"/>
              </a:rPr>
              <a:t>Erst einmal geschafft!!!</a:t>
            </a:r>
          </a:p>
          <a:p>
            <a:pPr marL="952485" indent="-952485" algn="ctr"/>
            <a:endParaRPr lang="de-DE" altLang="de-DE" sz="6000" b="1" dirty="0">
              <a:solidFill>
                <a:schemeClr val="accent5">
                  <a:lumMod val="40000"/>
                  <a:lumOff val="60000"/>
                </a:schemeClr>
              </a:solidFill>
              <a:latin typeface="Cavolini" panose="03000502040302020204" pitchFamily="66" charset="0"/>
              <a:cs typeface="Cavolini" panose="03000502040302020204" pitchFamily="66" charset="0"/>
            </a:endParaRPr>
          </a:p>
          <a:p>
            <a:pPr marL="952485" indent="-952485" algn="ctr"/>
            <a:r>
              <a:rPr lang="de-DE" altLang="de-DE" sz="6000" b="1" dirty="0">
                <a:solidFill>
                  <a:schemeClr val="accent5">
                    <a:lumMod val="40000"/>
                    <a:lumOff val="60000"/>
                  </a:schemeClr>
                </a:solidFill>
                <a:latin typeface="Cavolini" panose="03000502040302020204" pitchFamily="66" charset="0"/>
                <a:cs typeface="Cavolini" panose="03000502040302020204" pitchFamily="66" charset="0"/>
              </a:rPr>
              <a:t>Vielen Dank für eure Aufmerksamkeit!</a:t>
            </a:r>
          </a:p>
          <a:p>
            <a:pPr marL="952485" indent="-952485" algn="ctr"/>
            <a:endParaRPr lang="de-DE" altLang="de-DE" sz="5400" b="1" dirty="0">
              <a:solidFill>
                <a:schemeClr val="accent1">
                  <a:lumMod val="75000"/>
                </a:schemeClr>
              </a:solidFill>
            </a:endParaRPr>
          </a:p>
          <a:p>
            <a:pPr marL="952485" indent="-952485" algn="ctr"/>
            <a:endParaRPr lang="de-DE" altLang="de-DE" sz="5400" b="1" dirty="0">
              <a:solidFill>
                <a:schemeClr val="accent1">
                  <a:lumMod val="75000"/>
                </a:schemeClr>
              </a:solidFill>
            </a:endParaRPr>
          </a:p>
          <a:p>
            <a:pPr marL="952485" indent="-952485" algn="ctr"/>
            <a:endParaRPr lang="de-DE" altLang="de-DE" sz="5400" b="1" dirty="0">
              <a:solidFill>
                <a:schemeClr val="accent1">
                  <a:lumMod val="75000"/>
                </a:schemeClr>
              </a:solidFill>
            </a:endParaRPr>
          </a:p>
        </p:txBody>
      </p:sp>
    </p:spTree>
    <p:extLst>
      <p:ext uri="{BB962C8B-B14F-4D97-AF65-F5344CB8AC3E}">
        <p14:creationId xmlns:p14="http://schemas.microsoft.com/office/powerpoint/2010/main" val="3326316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06E4F1F-D4DB-F618-188B-D39FE48D19A3}"/>
              </a:ext>
            </a:extLst>
          </p:cNvPr>
          <p:cNvPicPr>
            <a:picLocks noChangeAspect="1"/>
          </p:cNvPicPr>
          <p:nvPr/>
        </p:nvPicPr>
        <p:blipFill>
          <a:blip r:embed="rId3"/>
          <a:stretch>
            <a:fillRect/>
          </a:stretch>
        </p:blipFill>
        <p:spPr>
          <a:xfrm>
            <a:off x="0" y="0"/>
            <a:ext cx="12192000" cy="7448664"/>
          </a:xfrm>
          <a:prstGeom prst="rect">
            <a:avLst/>
          </a:prstGeom>
        </p:spPr>
      </p:pic>
      <p:sp>
        <p:nvSpPr>
          <p:cNvPr id="3" name="Titel 1">
            <a:extLst>
              <a:ext uri="{FF2B5EF4-FFF2-40B4-BE49-F238E27FC236}">
                <a16:creationId xmlns:a16="http://schemas.microsoft.com/office/drawing/2014/main" id="{5B52D693-1CC9-FB90-2734-6A1F0BAAB3F0}"/>
              </a:ext>
            </a:extLst>
          </p:cNvPr>
          <p:cNvSpPr txBox="1">
            <a:spLocks/>
          </p:cNvSpPr>
          <p:nvPr/>
        </p:nvSpPr>
        <p:spPr>
          <a:xfrm>
            <a:off x="1267915" y="228638"/>
            <a:ext cx="11355096" cy="3693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485" indent="-952485" algn="ctr"/>
            <a:r>
              <a:rPr lang="de-DE" altLang="de-DE" sz="6000" b="1" dirty="0">
                <a:solidFill>
                  <a:schemeClr val="accent5">
                    <a:lumMod val="40000"/>
                    <a:lumOff val="60000"/>
                  </a:schemeClr>
                </a:solidFill>
                <a:latin typeface="Arial Nova" panose="020B0504020202020204" pitchFamily="34" charset="0"/>
              </a:rPr>
              <a:t>Willkommen zurück</a:t>
            </a:r>
          </a:p>
          <a:p>
            <a:pPr marL="952485" indent="-952485" algn="ctr"/>
            <a:r>
              <a:rPr lang="de-DE" altLang="de-DE" sz="6000" b="1" dirty="0">
                <a:solidFill>
                  <a:schemeClr val="accent5">
                    <a:lumMod val="40000"/>
                    <a:lumOff val="60000"/>
                  </a:schemeClr>
                </a:solidFill>
                <a:latin typeface="Arial Nova" panose="020B0504020202020204" pitchFamily="34" charset="0"/>
              </a:rPr>
              <a:t>an der</a:t>
            </a:r>
          </a:p>
          <a:p>
            <a:pPr marL="952485" indent="-952485" algn="ctr"/>
            <a:r>
              <a:rPr lang="de-DE" altLang="de-DE" sz="6000" b="1" dirty="0">
                <a:solidFill>
                  <a:schemeClr val="accent5">
                    <a:lumMod val="40000"/>
                    <a:lumOff val="60000"/>
                  </a:schemeClr>
                </a:solidFill>
                <a:latin typeface="Arial Nova" panose="020B0504020202020204" pitchFamily="34" charset="0"/>
              </a:rPr>
              <a:t>Max-Weber-Schule</a:t>
            </a:r>
          </a:p>
          <a:p>
            <a:pPr marL="952485" indent="-952485" algn="ctr"/>
            <a:endParaRPr lang="de-DE" altLang="de-DE" sz="5400" b="1" dirty="0">
              <a:solidFill>
                <a:schemeClr val="accent1">
                  <a:lumMod val="75000"/>
                </a:schemeClr>
              </a:solidFill>
            </a:endParaRPr>
          </a:p>
          <a:p>
            <a:pPr marL="952485" indent="-952485" algn="ctr"/>
            <a:endParaRPr lang="de-DE" altLang="de-DE" sz="5400" b="1" dirty="0">
              <a:solidFill>
                <a:schemeClr val="accent1">
                  <a:lumMod val="75000"/>
                </a:schemeClr>
              </a:solidFill>
            </a:endParaRPr>
          </a:p>
          <a:p>
            <a:pPr marL="952485" indent="-952485" algn="ctr"/>
            <a:endParaRPr lang="de-DE" altLang="de-DE" sz="5400" b="1" dirty="0">
              <a:solidFill>
                <a:schemeClr val="accent1">
                  <a:lumMod val="75000"/>
                </a:schemeClr>
              </a:solidFill>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32</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100" dirty="0">
                <a:solidFill>
                  <a:schemeClr val="bg1"/>
                </a:solidFill>
                <a:latin typeface="Arial Nova" panose="020B0504020202020204" pitchFamily="34" charset="0"/>
              </a:rPr>
              <a:t>Digitales</a:t>
            </a:r>
          </a:p>
          <a:p>
            <a:pPr>
              <a:lnSpc>
                <a:spcPct val="170000"/>
              </a:lnSpc>
            </a:pPr>
            <a:r>
              <a:rPr lang="de-DE" sz="2100" dirty="0">
                <a:solidFill>
                  <a:schemeClr val="bg1"/>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Tree>
    <p:extLst>
      <p:ext uri="{BB962C8B-B14F-4D97-AF65-F5344CB8AC3E}">
        <p14:creationId xmlns:p14="http://schemas.microsoft.com/office/powerpoint/2010/main" val="2331320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33</a:t>
            </a:fld>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6" name="Textfeld 5">
            <a:extLst>
              <a:ext uri="{FF2B5EF4-FFF2-40B4-BE49-F238E27FC236}">
                <a16:creationId xmlns:a16="http://schemas.microsoft.com/office/drawing/2014/main" id="{0A0BC8C9-99F0-1C83-40DE-5C96ED0A50DA}"/>
              </a:ext>
            </a:extLst>
          </p:cNvPr>
          <p:cNvSpPr txBox="1"/>
          <p:nvPr/>
        </p:nvSpPr>
        <p:spPr>
          <a:xfrm>
            <a:off x="4858462" y="2793802"/>
            <a:ext cx="4527710" cy="707886"/>
          </a:xfrm>
          <a:prstGeom prst="rect">
            <a:avLst/>
          </a:prstGeom>
          <a:noFill/>
        </p:spPr>
        <p:txBody>
          <a:bodyPr wrap="square" rtlCol="0">
            <a:spAutoFit/>
          </a:bodyPr>
          <a:lstStyle/>
          <a:p>
            <a:r>
              <a:rPr lang="de-DE" sz="2000" u="sng" dirty="0">
                <a:solidFill>
                  <a:schemeClr val="bg1"/>
                </a:solidFill>
              </a:rPr>
              <a:t>Benutzer</a:t>
            </a:r>
            <a:r>
              <a:rPr lang="de-DE" sz="2000" dirty="0">
                <a:solidFill>
                  <a:schemeClr val="bg1"/>
                </a:solidFill>
              </a:rPr>
              <a:t>: 322141 </a:t>
            </a:r>
          </a:p>
          <a:p>
            <a:r>
              <a:rPr lang="de-DE" sz="2000" u="sng" dirty="0">
                <a:solidFill>
                  <a:schemeClr val="bg1"/>
                </a:solidFill>
              </a:rPr>
              <a:t>Passwort</a:t>
            </a:r>
            <a:r>
              <a:rPr lang="de-DE" sz="2000" dirty="0">
                <a:solidFill>
                  <a:schemeClr val="bg1"/>
                </a:solidFill>
              </a:rPr>
              <a:t>: MWS2025 (Schuljahr 2025/26)</a:t>
            </a:r>
          </a:p>
        </p:txBody>
      </p:sp>
      <p:sp>
        <p:nvSpPr>
          <p:cNvPr id="15" name="Rechteck 14">
            <a:extLst>
              <a:ext uri="{FF2B5EF4-FFF2-40B4-BE49-F238E27FC236}">
                <a16:creationId xmlns:a16="http://schemas.microsoft.com/office/drawing/2014/main" id="{8401A195-678E-F27B-CD93-C0A75D91BA2F}"/>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platzhalter 3">
            <a:extLst>
              <a:ext uri="{FF2B5EF4-FFF2-40B4-BE49-F238E27FC236}">
                <a16:creationId xmlns:a16="http://schemas.microsoft.com/office/drawing/2014/main" id="{3A931443-5ABD-7781-5CD9-41B30B4EA3F3}"/>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300" b="1" dirty="0">
                <a:solidFill>
                  <a:schemeClr val="bg1"/>
                </a:solidFill>
                <a:latin typeface="Arial Nova" panose="020B0504020202020204" pitchFamily="34" charset="0"/>
              </a:rPr>
              <a:t>Digitales</a:t>
            </a:r>
          </a:p>
          <a:p>
            <a:pPr>
              <a:lnSpc>
                <a:spcPct val="170000"/>
              </a:lnSpc>
            </a:pPr>
            <a:r>
              <a:rPr lang="de-DE" sz="2100" dirty="0">
                <a:solidFill>
                  <a:schemeClr val="bg1"/>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sp>
        <p:nvSpPr>
          <p:cNvPr id="21" name="Titel 1">
            <a:extLst>
              <a:ext uri="{FF2B5EF4-FFF2-40B4-BE49-F238E27FC236}">
                <a16:creationId xmlns:a16="http://schemas.microsoft.com/office/drawing/2014/main" id="{F621F532-24C2-A623-8F5E-F4BEDC3B2348}"/>
              </a:ext>
            </a:extLst>
          </p:cNvPr>
          <p:cNvSpPr>
            <a:spLocks noGrp="1"/>
          </p:cNvSpPr>
          <p:nvPr>
            <p:ph type="title"/>
          </p:nvPr>
        </p:nvSpPr>
        <p:spPr>
          <a:xfrm>
            <a:off x="251039" y="308676"/>
            <a:ext cx="8560452" cy="530225"/>
          </a:xfrm>
        </p:spPr>
        <p:txBody>
          <a:bodyPr>
            <a:normAutofit fontScale="90000"/>
          </a:bodyPr>
          <a:lstStyle/>
          <a:p>
            <a:r>
              <a:rPr lang="de-DE" b="1" dirty="0">
                <a:solidFill>
                  <a:schemeClr val="accent5">
                    <a:lumMod val="50000"/>
                  </a:schemeClr>
                </a:solidFill>
                <a:latin typeface="Arial Nova" panose="020B0504020202020204" pitchFamily="34" charset="0"/>
              </a:rPr>
              <a:t>Digitales – Login</a:t>
            </a:r>
            <a:endParaRPr lang="de-DE" b="1" dirty="0">
              <a:solidFill>
                <a:srgbClr val="FF0000"/>
              </a:solidFill>
              <a:latin typeface="Arial Nova" panose="020B0504020202020204" pitchFamily="34" charset="0"/>
            </a:endParaRPr>
          </a:p>
        </p:txBody>
      </p:sp>
      <p:sp>
        <p:nvSpPr>
          <p:cNvPr id="22" name="Rechteck 21">
            <a:extLst>
              <a:ext uri="{FF2B5EF4-FFF2-40B4-BE49-F238E27FC236}">
                <a16:creationId xmlns:a16="http://schemas.microsoft.com/office/drawing/2014/main" id="{58D8F606-E85F-E3FE-9BDA-9BBE580B037B}"/>
              </a:ext>
            </a:extLst>
          </p:cNvPr>
          <p:cNvSpPr/>
          <p:nvPr/>
        </p:nvSpPr>
        <p:spPr>
          <a:xfrm>
            <a:off x="3581401" y="989012"/>
            <a:ext cx="6891669"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3" name="Grafik 22">
            <a:extLst>
              <a:ext uri="{FF2B5EF4-FFF2-40B4-BE49-F238E27FC236}">
                <a16:creationId xmlns:a16="http://schemas.microsoft.com/office/drawing/2014/main" id="{6E4272C4-23C2-5CC2-8A68-F807062538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6132" y="1725497"/>
            <a:ext cx="2063013" cy="1276581"/>
          </a:xfrm>
          <a:prstGeom prst="rect">
            <a:avLst/>
          </a:prstGeom>
        </p:spPr>
      </p:pic>
      <p:sp>
        <p:nvSpPr>
          <p:cNvPr id="24" name="Textfeld 23">
            <a:extLst>
              <a:ext uri="{FF2B5EF4-FFF2-40B4-BE49-F238E27FC236}">
                <a16:creationId xmlns:a16="http://schemas.microsoft.com/office/drawing/2014/main" id="{F1B56122-6C1D-6448-FC7A-AE7FD1BB7EE3}"/>
              </a:ext>
            </a:extLst>
          </p:cNvPr>
          <p:cNvSpPr txBox="1"/>
          <p:nvPr/>
        </p:nvSpPr>
        <p:spPr>
          <a:xfrm>
            <a:off x="4798696" y="3520112"/>
            <a:ext cx="5351145" cy="707886"/>
          </a:xfrm>
          <a:prstGeom prst="rect">
            <a:avLst/>
          </a:prstGeom>
          <a:noFill/>
        </p:spPr>
        <p:txBody>
          <a:bodyPr wrap="square" rtlCol="0">
            <a:spAutoFit/>
          </a:bodyPr>
          <a:lstStyle/>
          <a:p>
            <a:r>
              <a:rPr lang="de-DE" sz="2000" u="sng" dirty="0">
                <a:solidFill>
                  <a:schemeClr val="bg1"/>
                </a:solidFill>
              </a:rPr>
              <a:t>Benutzer</a:t>
            </a:r>
            <a:r>
              <a:rPr lang="de-DE" sz="2000" dirty="0">
                <a:solidFill>
                  <a:schemeClr val="bg1"/>
                </a:solidFill>
              </a:rPr>
              <a:t>: 322141 </a:t>
            </a:r>
          </a:p>
          <a:p>
            <a:r>
              <a:rPr lang="de-DE" sz="2000" u="sng" dirty="0">
                <a:solidFill>
                  <a:schemeClr val="bg1"/>
                </a:solidFill>
              </a:rPr>
              <a:t>Passwort</a:t>
            </a:r>
            <a:r>
              <a:rPr lang="de-DE" sz="2000" dirty="0">
                <a:solidFill>
                  <a:schemeClr val="bg1"/>
                </a:solidFill>
              </a:rPr>
              <a:t>: MWS2025</a:t>
            </a:r>
          </a:p>
        </p:txBody>
      </p:sp>
      <p:pic>
        <p:nvPicPr>
          <p:cNvPr id="25" name="Grafik 24">
            <a:extLst>
              <a:ext uri="{FF2B5EF4-FFF2-40B4-BE49-F238E27FC236}">
                <a16:creationId xmlns:a16="http://schemas.microsoft.com/office/drawing/2014/main" id="{1D964B18-FBB0-9768-C7DE-E2B75C6423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6132" y="4626323"/>
            <a:ext cx="978888" cy="1216806"/>
          </a:xfrm>
          <a:prstGeom prst="rect">
            <a:avLst/>
          </a:prstGeom>
        </p:spPr>
      </p:pic>
      <p:pic>
        <p:nvPicPr>
          <p:cNvPr id="26" name="Grafik 25" descr="Ein Bild, das Objekt, Uhr enthält.&#10;&#10;Automatisch generierte Beschreibung">
            <a:extLst>
              <a:ext uri="{FF2B5EF4-FFF2-40B4-BE49-F238E27FC236}">
                <a16:creationId xmlns:a16="http://schemas.microsoft.com/office/drawing/2014/main" id="{183F52BB-9AB1-3D6F-F84A-159376FECD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21156" y="4621164"/>
            <a:ext cx="978888" cy="1217539"/>
          </a:xfrm>
          <a:prstGeom prst="rect">
            <a:avLst/>
          </a:prstGeom>
        </p:spPr>
      </p:pic>
      <p:sp>
        <p:nvSpPr>
          <p:cNvPr id="27" name="Textfeld 26">
            <a:extLst>
              <a:ext uri="{FF2B5EF4-FFF2-40B4-BE49-F238E27FC236}">
                <a16:creationId xmlns:a16="http://schemas.microsoft.com/office/drawing/2014/main" id="{B929071A-ECA1-BE3E-DBDA-5B66838744EC}"/>
              </a:ext>
            </a:extLst>
          </p:cNvPr>
          <p:cNvSpPr txBox="1"/>
          <p:nvPr/>
        </p:nvSpPr>
        <p:spPr>
          <a:xfrm>
            <a:off x="4798696" y="5812713"/>
            <a:ext cx="5351145" cy="307777"/>
          </a:xfrm>
          <a:prstGeom prst="rect">
            <a:avLst/>
          </a:prstGeom>
          <a:noFill/>
        </p:spPr>
        <p:txBody>
          <a:bodyPr wrap="square" rtlCol="0">
            <a:spAutoFit/>
          </a:bodyPr>
          <a:lstStyle/>
          <a:p>
            <a:r>
              <a:rPr lang="de-DE" sz="1400" dirty="0">
                <a:solidFill>
                  <a:schemeClr val="bg1"/>
                </a:solidFill>
              </a:rPr>
              <a:t>Android-App		                 iOS-App</a:t>
            </a:r>
          </a:p>
        </p:txBody>
      </p:sp>
      <p:sp>
        <p:nvSpPr>
          <p:cNvPr id="2" name="Sprechblase: oval 1">
            <a:extLst>
              <a:ext uri="{FF2B5EF4-FFF2-40B4-BE49-F238E27FC236}">
                <a16:creationId xmlns:a16="http://schemas.microsoft.com/office/drawing/2014/main" id="{9A8A6127-265A-22CB-7098-3C73F8538326}"/>
              </a:ext>
            </a:extLst>
          </p:cNvPr>
          <p:cNvSpPr/>
          <p:nvPr/>
        </p:nvSpPr>
        <p:spPr>
          <a:xfrm>
            <a:off x="8660987" y="727364"/>
            <a:ext cx="2322217" cy="1668113"/>
          </a:xfrm>
          <a:prstGeom prst="wedgeEllipseCallout">
            <a:avLst>
              <a:gd name="adj1" fmla="val -50430"/>
              <a:gd name="adj2" fmla="val 60464"/>
            </a:avLst>
          </a:prstGeom>
          <a:ln>
            <a:solidFill>
              <a:schemeClr val="accent1">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3" name="Textfeld 2">
            <a:extLst>
              <a:ext uri="{FF2B5EF4-FFF2-40B4-BE49-F238E27FC236}">
                <a16:creationId xmlns:a16="http://schemas.microsoft.com/office/drawing/2014/main" id="{AFA01187-5668-4839-48F9-F4FA353B7687}"/>
              </a:ext>
            </a:extLst>
          </p:cNvPr>
          <p:cNvSpPr txBox="1"/>
          <p:nvPr/>
        </p:nvSpPr>
        <p:spPr>
          <a:xfrm>
            <a:off x="8785151" y="1136199"/>
            <a:ext cx="2128284" cy="707886"/>
          </a:xfrm>
          <a:prstGeom prst="rect">
            <a:avLst/>
          </a:prstGeom>
          <a:noFill/>
        </p:spPr>
        <p:txBody>
          <a:bodyPr wrap="square" rtlCol="0">
            <a:spAutoFit/>
          </a:bodyPr>
          <a:lstStyle/>
          <a:p>
            <a:pPr algn="ctr"/>
            <a:r>
              <a:rPr lang="de-DE" sz="2000" b="1" dirty="0">
                <a:solidFill>
                  <a:schemeClr val="accent1">
                    <a:lumMod val="75000"/>
                  </a:schemeClr>
                </a:solidFill>
                <a:latin typeface="Courier New" panose="02070309020205020404" pitchFamily="49" charset="0"/>
                <a:cs typeface="Courier New" panose="02070309020205020404" pitchFamily="49" charset="0"/>
              </a:rPr>
              <a:t>schon erledigt?</a:t>
            </a:r>
          </a:p>
        </p:txBody>
      </p:sp>
    </p:spTree>
    <p:extLst>
      <p:ext uri="{BB962C8B-B14F-4D97-AF65-F5344CB8AC3E}">
        <p14:creationId xmlns:p14="http://schemas.microsoft.com/office/powerpoint/2010/main" val="981379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B7429D03-6401-D469-6040-F64D42F75EB6}"/>
              </a:ext>
            </a:extLst>
          </p:cNvPr>
          <p:cNvSpPr/>
          <p:nvPr/>
        </p:nvSpPr>
        <p:spPr>
          <a:xfrm>
            <a:off x="3581401" y="989012"/>
            <a:ext cx="6891669"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34</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300" b="1" dirty="0">
                <a:solidFill>
                  <a:schemeClr val="bg1"/>
                </a:solidFill>
                <a:latin typeface="Arial Nova" panose="020B0504020202020204" pitchFamily="34" charset="0"/>
              </a:rPr>
              <a:t>Digitales</a:t>
            </a:r>
          </a:p>
          <a:p>
            <a:pPr>
              <a:lnSpc>
                <a:spcPct val="170000"/>
              </a:lnSpc>
            </a:pPr>
            <a:r>
              <a:rPr lang="de-DE" sz="2100" dirty="0">
                <a:solidFill>
                  <a:schemeClr val="bg1"/>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19" name="Titel 1">
            <a:extLst>
              <a:ext uri="{FF2B5EF4-FFF2-40B4-BE49-F238E27FC236}">
                <a16:creationId xmlns:a16="http://schemas.microsoft.com/office/drawing/2014/main" id="{A5F67713-F858-7F54-E65E-611BAB86326E}"/>
              </a:ext>
            </a:extLst>
          </p:cNvPr>
          <p:cNvSpPr>
            <a:spLocks noGrp="1"/>
          </p:cNvSpPr>
          <p:nvPr>
            <p:ph type="title"/>
          </p:nvPr>
        </p:nvSpPr>
        <p:spPr>
          <a:xfrm>
            <a:off x="251039" y="308676"/>
            <a:ext cx="8560452" cy="530225"/>
          </a:xfrm>
        </p:spPr>
        <p:txBody>
          <a:bodyPr>
            <a:normAutofit fontScale="90000"/>
          </a:bodyPr>
          <a:lstStyle/>
          <a:p>
            <a:r>
              <a:rPr lang="de-DE" b="1" dirty="0">
                <a:solidFill>
                  <a:schemeClr val="accent5">
                    <a:lumMod val="50000"/>
                  </a:schemeClr>
                </a:solidFill>
                <a:latin typeface="Arial Nova" panose="020B0504020202020204" pitchFamily="34" charset="0"/>
              </a:rPr>
              <a:t>Digitales – Login</a:t>
            </a:r>
            <a:endParaRPr lang="de-DE" b="1" dirty="0">
              <a:solidFill>
                <a:srgbClr val="FF0000"/>
              </a:solidFill>
              <a:latin typeface="Arial Nova" panose="020B0504020202020204" pitchFamily="34" charset="0"/>
            </a:endParaRPr>
          </a:p>
        </p:txBody>
      </p:sp>
      <p:pic>
        <p:nvPicPr>
          <p:cNvPr id="2" name="Grafik 1">
            <a:extLst>
              <a:ext uri="{FF2B5EF4-FFF2-40B4-BE49-F238E27FC236}">
                <a16:creationId xmlns:a16="http://schemas.microsoft.com/office/drawing/2014/main" id="{9C222570-C1C3-CCDE-ADF4-848B60355C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135" y="1393484"/>
            <a:ext cx="3333821" cy="1201377"/>
          </a:xfrm>
          <a:prstGeom prst="rect">
            <a:avLst/>
          </a:prstGeom>
          <a:effectLst>
            <a:outerShdw blurRad="50800" dist="38100" dir="2700000" algn="tl" rotWithShape="0">
              <a:prstClr val="black">
                <a:alpha val="40000"/>
              </a:prstClr>
            </a:outerShdw>
          </a:effectLst>
        </p:spPr>
      </p:pic>
      <p:pic>
        <p:nvPicPr>
          <p:cNvPr id="3" name="Grafik 2">
            <a:hlinkClick r:id="rId5"/>
            <a:extLst>
              <a:ext uri="{FF2B5EF4-FFF2-40B4-BE49-F238E27FC236}">
                <a16:creationId xmlns:a16="http://schemas.microsoft.com/office/drawing/2014/main" id="{9D3DC966-4854-810D-00C8-163BCD87C185}"/>
              </a:ext>
            </a:extLst>
          </p:cNvPr>
          <p:cNvPicPr>
            <a:picLocks noChangeAspect="1"/>
          </p:cNvPicPr>
          <p:nvPr/>
        </p:nvPicPr>
        <p:blipFill>
          <a:blip r:embed="rId6"/>
          <a:stretch>
            <a:fillRect/>
          </a:stretch>
        </p:blipFill>
        <p:spPr>
          <a:xfrm>
            <a:off x="8206562" y="1406391"/>
            <a:ext cx="2126122" cy="1201377"/>
          </a:xfrm>
          <a:prstGeom prst="rect">
            <a:avLst/>
          </a:prstGeom>
          <a:effectLst>
            <a:outerShdw blurRad="50800" dist="38100" dir="2700000" algn="tl" rotWithShape="0">
              <a:prstClr val="black">
                <a:alpha val="40000"/>
              </a:prstClr>
            </a:outerShdw>
          </a:effectLst>
        </p:spPr>
      </p:pic>
      <p:pic>
        <p:nvPicPr>
          <p:cNvPr id="4" name="Grafik 3">
            <a:extLst>
              <a:ext uri="{FF2B5EF4-FFF2-40B4-BE49-F238E27FC236}">
                <a16:creationId xmlns:a16="http://schemas.microsoft.com/office/drawing/2014/main" id="{E7963D81-94CB-7CAE-7FF9-E9CE943B8A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82970" y="2933467"/>
            <a:ext cx="980872" cy="1004227"/>
          </a:xfrm>
          <a:prstGeom prst="rect">
            <a:avLst/>
          </a:prstGeom>
          <a:effectLst>
            <a:outerShdw blurRad="50800" dist="38100" dir="2700000" algn="tl" rotWithShape="0">
              <a:prstClr val="black">
                <a:alpha val="40000"/>
              </a:prstClr>
            </a:outerShdw>
          </a:effectLst>
        </p:spPr>
      </p:pic>
      <p:sp>
        <p:nvSpPr>
          <p:cNvPr id="5" name="Textfeld 4">
            <a:extLst>
              <a:ext uri="{FF2B5EF4-FFF2-40B4-BE49-F238E27FC236}">
                <a16:creationId xmlns:a16="http://schemas.microsoft.com/office/drawing/2014/main" id="{C31FE712-8167-CA2B-8AC5-A22B34CAEE34}"/>
              </a:ext>
            </a:extLst>
          </p:cNvPr>
          <p:cNvSpPr txBox="1"/>
          <p:nvPr/>
        </p:nvSpPr>
        <p:spPr>
          <a:xfrm>
            <a:off x="5835053" y="3317851"/>
            <a:ext cx="2977360" cy="369332"/>
          </a:xfrm>
          <a:prstGeom prst="rect">
            <a:avLst/>
          </a:prstGeom>
          <a:noFill/>
        </p:spPr>
        <p:txBody>
          <a:bodyPr wrap="square" rtlCol="0">
            <a:spAutoFit/>
          </a:bodyPr>
          <a:lstStyle/>
          <a:p>
            <a:pPr algn="ctr"/>
            <a:r>
              <a:rPr lang="de-DE" dirty="0">
                <a:solidFill>
                  <a:srgbClr val="FFFFFF"/>
                </a:solidFill>
              </a:rPr>
              <a:t>Links zum Login</a:t>
            </a:r>
          </a:p>
        </p:txBody>
      </p:sp>
      <p:pic>
        <p:nvPicPr>
          <p:cNvPr id="6" name="Grafik 5">
            <a:extLst>
              <a:ext uri="{FF2B5EF4-FFF2-40B4-BE49-F238E27FC236}">
                <a16:creationId xmlns:a16="http://schemas.microsoft.com/office/drawing/2014/main" id="{A836C0C3-8D81-A555-8A88-8946882937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96498" y="4960585"/>
            <a:ext cx="958026" cy="952456"/>
          </a:xfrm>
          <a:prstGeom prst="rect">
            <a:avLst/>
          </a:prstGeom>
          <a:effectLst>
            <a:outerShdw blurRad="50800" dist="38100" dir="2700000" algn="tl" rotWithShape="0">
              <a:prstClr val="black">
                <a:alpha val="40000"/>
              </a:prstClr>
            </a:outerShdw>
          </a:effectLst>
        </p:spPr>
      </p:pic>
      <p:sp>
        <p:nvSpPr>
          <p:cNvPr id="8" name="Textfeld 7">
            <a:extLst>
              <a:ext uri="{FF2B5EF4-FFF2-40B4-BE49-F238E27FC236}">
                <a16:creationId xmlns:a16="http://schemas.microsoft.com/office/drawing/2014/main" id="{99637C06-7A64-EF18-3ABE-B5A4076FB84A}"/>
              </a:ext>
            </a:extLst>
          </p:cNvPr>
          <p:cNvSpPr txBox="1"/>
          <p:nvPr/>
        </p:nvSpPr>
        <p:spPr>
          <a:xfrm>
            <a:off x="5854524" y="5135804"/>
            <a:ext cx="2977360" cy="646331"/>
          </a:xfrm>
          <a:prstGeom prst="rect">
            <a:avLst/>
          </a:prstGeom>
          <a:noFill/>
        </p:spPr>
        <p:txBody>
          <a:bodyPr wrap="square" rtlCol="0">
            <a:spAutoFit/>
          </a:bodyPr>
          <a:lstStyle/>
          <a:p>
            <a:pPr algn="ctr"/>
            <a:r>
              <a:rPr lang="de-DE" dirty="0">
                <a:solidFill>
                  <a:srgbClr val="FFFFFF"/>
                </a:solidFill>
              </a:rPr>
              <a:t>Videos zu ersten Schritten </a:t>
            </a:r>
          </a:p>
          <a:p>
            <a:pPr algn="ctr"/>
            <a:r>
              <a:rPr lang="de-DE" dirty="0">
                <a:solidFill>
                  <a:srgbClr val="FFFFFF"/>
                </a:solidFill>
              </a:rPr>
              <a:t>in moodle bzw. Iserv</a:t>
            </a:r>
          </a:p>
        </p:txBody>
      </p:sp>
      <p:pic>
        <p:nvPicPr>
          <p:cNvPr id="9" name="Grafik 8">
            <a:extLst>
              <a:ext uri="{FF2B5EF4-FFF2-40B4-BE49-F238E27FC236}">
                <a16:creationId xmlns:a16="http://schemas.microsoft.com/office/drawing/2014/main" id="{AE5B71EC-E7F2-3290-C9D2-80A5BCA2864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81900" y="2933467"/>
            <a:ext cx="988075" cy="1021569"/>
          </a:xfrm>
          <a:prstGeom prst="rect">
            <a:avLst/>
          </a:prstGeom>
          <a:effectLst>
            <a:outerShdw blurRad="50800" dist="38100" dir="2700000" algn="tl" rotWithShape="0">
              <a:prstClr val="black">
                <a:alpha val="40000"/>
              </a:prstClr>
            </a:outerShdw>
          </a:effectLst>
        </p:spPr>
      </p:pic>
      <p:pic>
        <p:nvPicPr>
          <p:cNvPr id="11" name="Grafik 10">
            <a:extLst>
              <a:ext uri="{FF2B5EF4-FFF2-40B4-BE49-F238E27FC236}">
                <a16:creationId xmlns:a16="http://schemas.microsoft.com/office/drawing/2014/main" id="{6F82A35C-F3AA-4492-BAA5-FD2D61D114A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775407" y="4885293"/>
            <a:ext cx="988075" cy="966595"/>
          </a:xfrm>
          <a:prstGeom prst="rect">
            <a:avLst/>
          </a:prstGeom>
          <a:effectLst>
            <a:outerShdw blurRad="50800" dist="38100" dir="2700000" algn="tl" rotWithShape="0">
              <a:prstClr val="black">
                <a:alpha val="40000"/>
              </a:prstClr>
            </a:outerShdw>
          </a:effectLst>
        </p:spPr>
      </p:pic>
      <p:grpSp>
        <p:nvGrpSpPr>
          <p:cNvPr id="22" name="Gruppieren 21">
            <a:extLst>
              <a:ext uri="{FF2B5EF4-FFF2-40B4-BE49-F238E27FC236}">
                <a16:creationId xmlns:a16="http://schemas.microsoft.com/office/drawing/2014/main" id="{F10E28A1-4A01-AF0F-20D5-D23066CAB336}"/>
              </a:ext>
            </a:extLst>
          </p:cNvPr>
          <p:cNvGrpSpPr/>
          <p:nvPr/>
        </p:nvGrpSpPr>
        <p:grpSpPr>
          <a:xfrm rot="614827">
            <a:off x="10071441" y="4062480"/>
            <a:ext cx="1542574" cy="1533802"/>
            <a:chOff x="7276980" y="-42393"/>
            <a:chExt cx="1450893" cy="1533802"/>
          </a:xfrm>
        </p:grpSpPr>
        <p:sp>
          <p:nvSpPr>
            <p:cNvPr id="21" name="Ellipse 20">
              <a:extLst>
                <a:ext uri="{FF2B5EF4-FFF2-40B4-BE49-F238E27FC236}">
                  <a16:creationId xmlns:a16="http://schemas.microsoft.com/office/drawing/2014/main" id="{8A431180-A986-5DD1-B2DF-E476F830E273}"/>
                </a:ext>
              </a:extLst>
            </p:cNvPr>
            <p:cNvSpPr/>
            <p:nvPr/>
          </p:nvSpPr>
          <p:spPr>
            <a:xfrm>
              <a:off x="7586255" y="253047"/>
              <a:ext cx="817492" cy="965967"/>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hlinkClick r:id="rId5"/>
              <a:extLst>
                <a:ext uri="{FF2B5EF4-FFF2-40B4-BE49-F238E27FC236}">
                  <a16:creationId xmlns:a16="http://schemas.microsoft.com/office/drawing/2014/main" id="{19FDEB21-B147-A260-580E-D5527D1DAAE6}"/>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7276980" y="-42393"/>
              <a:ext cx="1450893" cy="1533802"/>
            </a:xfrm>
            <a:prstGeom prst="rect">
              <a:avLst/>
            </a:prstGeom>
          </p:spPr>
        </p:pic>
      </p:grpSp>
    </p:spTree>
    <p:extLst>
      <p:ext uri="{BB962C8B-B14F-4D97-AF65-F5344CB8AC3E}">
        <p14:creationId xmlns:p14="http://schemas.microsoft.com/office/powerpoint/2010/main" val="4081189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8524B73-8F15-7074-7649-FF735900EA18}"/>
              </a:ext>
            </a:extLst>
          </p:cNvPr>
          <p:cNvSpPr/>
          <p:nvPr/>
        </p:nvSpPr>
        <p:spPr>
          <a:xfrm>
            <a:off x="3581401" y="989012"/>
            <a:ext cx="6891669"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35</a:t>
            </a:fld>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9" name="Textfeld 8">
            <a:extLst>
              <a:ext uri="{FF2B5EF4-FFF2-40B4-BE49-F238E27FC236}">
                <a16:creationId xmlns:a16="http://schemas.microsoft.com/office/drawing/2014/main" id="{B2F88474-39EF-4DED-F2FA-22BF6A66B695}"/>
              </a:ext>
            </a:extLst>
          </p:cNvPr>
          <p:cNvSpPr txBox="1"/>
          <p:nvPr/>
        </p:nvSpPr>
        <p:spPr>
          <a:xfrm>
            <a:off x="4319110" y="4371863"/>
            <a:ext cx="6444839" cy="967957"/>
          </a:xfrm>
          <a:prstGeom prst="rect">
            <a:avLst/>
          </a:prstGeom>
          <a:noFill/>
        </p:spPr>
        <p:txBody>
          <a:bodyPr wrap="square">
            <a:spAutoFit/>
          </a:bodyPr>
          <a:lstStyle/>
          <a:p>
            <a:pPr>
              <a:lnSpc>
                <a:spcPct val="150000"/>
              </a:lnSpc>
            </a:pPr>
            <a:r>
              <a:rPr lang="de-DE" sz="2000" u="sng" dirty="0">
                <a:solidFill>
                  <a:schemeClr val="bg1"/>
                </a:solidFill>
              </a:rPr>
              <a:t>WLAN:</a:t>
            </a:r>
            <a:r>
              <a:rPr lang="de-DE" sz="2000" dirty="0">
                <a:solidFill>
                  <a:schemeClr val="bg1"/>
                </a:solidFill>
              </a:rPr>
              <a:t> MWS Stud</a:t>
            </a:r>
          </a:p>
          <a:p>
            <a:pPr>
              <a:lnSpc>
                <a:spcPct val="150000"/>
              </a:lnSpc>
            </a:pPr>
            <a:r>
              <a:rPr lang="de-DE" sz="2000" u="sng" dirty="0">
                <a:solidFill>
                  <a:schemeClr val="bg1"/>
                </a:solidFill>
              </a:rPr>
              <a:t>Login:</a:t>
            </a:r>
            <a:r>
              <a:rPr lang="de-DE" sz="2000" dirty="0">
                <a:solidFill>
                  <a:schemeClr val="bg1"/>
                </a:solidFill>
              </a:rPr>
              <a:t> Einloggen mit IServ-Kennung und Iserv-Passwort</a:t>
            </a:r>
          </a:p>
        </p:txBody>
      </p:sp>
      <p:pic>
        <p:nvPicPr>
          <p:cNvPr id="11" name="Grafik 10">
            <a:extLst>
              <a:ext uri="{FF2B5EF4-FFF2-40B4-BE49-F238E27FC236}">
                <a16:creationId xmlns:a16="http://schemas.microsoft.com/office/drawing/2014/main" id="{4C526607-B5AB-1EEA-D193-BB7DF7C5C1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6815" y="1658119"/>
            <a:ext cx="2060839" cy="2044637"/>
          </a:xfrm>
          <a:prstGeom prst="rect">
            <a:avLst/>
          </a:prstGeom>
        </p:spPr>
      </p:pic>
      <p:sp>
        <p:nvSpPr>
          <p:cNvPr id="15" name="Rechteck 14">
            <a:extLst>
              <a:ext uri="{FF2B5EF4-FFF2-40B4-BE49-F238E27FC236}">
                <a16:creationId xmlns:a16="http://schemas.microsoft.com/office/drawing/2014/main" id="{8401A195-678E-F27B-CD93-C0A75D91BA2F}"/>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platzhalter 3">
            <a:extLst>
              <a:ext uri="{FF2B5EF4-FFF2-40B4-BE49-F238E27FC236}">
                <a16:creationId xmlns:a16="http://schemas.microsoft.com/office/drawing/2014/main" id="{3A931443-5ABD-7781-5CD9-41B30B4EA3F3}"/>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300" b="1" dirty="0">
                <a:solidFill>
                  <a:schemeClr val="bg1"/>
                </a:solidFill>
                <a:latin typeface="Arial Nova" panose="020B0504020202020204" pitchFamily="34" charset="0"/>
              </a:rPr>
              <a:t>Digitales</a:t>
            </a:r>
          </a:p>
          <a:p>
            <a:pPr>
              <a:lnSpc>
                <a:spcPct val="170000"/>
              </a:lnSpc>
            </a:pPr>
            <a:r>
              <a:rPr lang="de-DE" sz="2100" dirty="0">
                <a:solidFill>
                  <a:schemeClr val="bg1"/>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sp>
        <p:nvSpPr>
          <p:cNvPr id="21" name="Titel 1">
            <a:extLst>
              <a:ext uri="{FF2B5EF4-FFF2-40B4-BE49-F238E27FC236}">
                <a16:creationId xmlns:a16="http://schemas.microsoft.com/office/drawing/2014/main" id="{F621F532-24C2-A623-8F5E-F4BEDC3B2348}"/>
              </a:ext>
            </a:extLst>
          </p:cNvPr>
          <p:cNvSpPr>
            <a:spLocks noGrp="1"/>
          </p:cNvSpPr>
          <p:nvPr>
            <p:ph type="title"/>
          </p:nvPr>
        </p:nvSpPr>
        <p:spPr>
          <a:xfrm>
            <a:off x="251039" y="308676"/>
            <a:ext cx="8560452" cy="530225"/>
          </a:xfrm>
        </p:spPr>
        <p:txBody>
          <a:bodyPr>
            <a:normAutofit fontScale="90000"/>
          </a:bodyPr>
          <a:lstStyle/>
          <a:p>
            <a:r>
              <a:rPr lang="de-DE" b="1" dirty="0">
                <a:solidFill>
                  <a:schemeClr val="accent5">
                    <a:lumMod val="50000"/>
                  </a:schemeClr>
                </a:solidFill>
                <a:latin typeface="Arial Nova" panose="020B0504020202020204" pitchFamily="34" charset="0"/>
              </a:rPr>
              <a:t>Digitales – Login</a:t>
            </a:r>
            <a:endParaRPr lang="de-DE" b="1" dirty="0">
              <a:solidFill>
                <a:srgbClr val="FF0000"/>
              </a:solidFill>
              <a:latin typeface="Arial Nova" panose="020B0504020202020204" pitchFamily="34" charset="0"/>
            </a:endParaRPr>
          </a:p>
        </p:txBody>
      </p:sp>
    </p:spTree>
    <p:extLst>
      <p:ext uri="{BB962C8B-B14F-4D97-AF65-F5344CB8AC3E}">
        <p14:creationId xmlns:p14="http://schemas.microsoft.com/office/powerpoint/2010/main" val="519961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F9312B6-433C-BB7E-B250-2ABAFC2248D4}"/>
              </a:ext>
            </a:extLst>
          </p:cNvPr>
          <p:cNvSpPr/>
          <p:nvPr/>
        </p:nvSpPr>
        <p:spPr>
          <a:xfrm>
            <a:off x="3877519" y="989012"/>
            <a:ext cx="7662440"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8" y="308676"/>
            <a:ext cx="10264561" cy="530225"/>
          </a:xfrm>
        </p:spPr>
        <p:txBody>
          <a:bodyPr>
            <a:normAutofit fontScale="90000"/>
          </a:bodyPr>
          <a:lstStyle/>
          <a:p>
            <a:r>
              <a:rPr lang="de-DE" b="1" dirty="0">
                <a:solidFill>
                  <a:schemeClr val="accent5">
                    <a:lumMod val="50000"/>
                  </a:schemeClr>
                </a:solidFill>
                <a:latin typeface="Arial Nova" panose="020B0504020202020204" pitchFamily="34" charset="0"/>
              </a:rPr>
              <a:t>Deine persönliche E-Mail-Adresse &amp; mehr</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36</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3" name="Grafik 2">
            <a:extLst>
              <a:ext uri="{FF2B5EF4-FFF2-40B4-BE49-F238E27FC236}">
                <a16:creationId xmlns:a16="http://schemas.microsoft.com/office/drawing/2014/main" id="{A66C2EEB-D244-1C05-D612-F0C5B0C4E158}"/>
              </a:ext>
            </a:extLst>
          </p:cNvPr>
          <p:cNvPicPr>
            <a:picLocks noChangeAspect="1"/>
          </p:cNvPicPr>
          <p:nvPr/>
        </p:nvPicPr>
        <p:blipFill>
          <a:blip r:embed="rId4"/>
          <a:stretch>
            <a:fillRect/>
          </a:stretch>
        </p:blipFill>
        <p:spPr>
          <a:xfrm>
            <a:off x="7940247" y="1387047"/>
            <a:ext cx="2450662" cy="1384760"/>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917D8BC5-8C5D-FD73-9BE9-AA9942C3719F}"/>
              </a:ext>
            </a:extLst>
          </p:cNvPr>
          <p:cNvPicPr>
            <a:picLocks noChangeAspect="1"/>
          </p:cNvPicPr>
          <p:nvPr/>
        </p:nvPicPr>
        <p:blipFill>
          <a:blip r:embed="rId5"/>
          <a:stretch>
            <a:fillRect/>
          </a:stretch>
        </p:blipFill>
        <p:spPr>
          <a:xfrm>
            <a:off x="4045933" y="1387047"/>
            <a:ext cx="2550017" cy="4571267"/>
          </a:xfrm>
          <a:prstGeom prst="rect">
            <a:avLst/>
          </a:prstGeom>
          <a:effectLst>
            <a:outerShdw blurRad="50800" dist="38100" dir="2700000" algn="tl" rotWithShape="0">
              <a:prstClr val="black">
                <a:alpha val="40000"/>
              </a:prstClr>
            </a:outerShdw>
          </a:effectLst>
        </p:spPr>
      </p:pic>
      <p:sp>
        <p:nvSpPr>
          <p:cNvPr id="4" name="Textfeld 3">
            <a:extLst>
              <a:ext uri="{FF2B5EF4-FFF2-40B4-BE49-F238E27FC236}">
                <a16:creationId xmlns:a16="http://schemas.microsoft.com/office/drawing/2014/main" id="{DC9DEB42-F7E7-79DF-F493-FA958535365D}"/>
              </a:ext>
            </a:extLst>
          </p:cNvPr>
          <p:cNvSpPr txBox="1"/>
          <p:nvPr/>
        </p:nvSpPr>
        <p:spPr>
          <a:xfrm>
            <a:off x="7940247" y="3130782"/>
            <a:ext cx="3374354" cy="2585323"/>
          </a:xfrm>
          <a:prstGeom prst="rect">
            <a:avLst/>
          </a:prstGeom>
          <a:noFill/>
        </p:spPr>
        <p:txBody>
          <a:bodyPr wrap="square" rtlCol="0">
            <a:spAutoFit/>
          </a:bodyPr>
          <a:lstStyle/>
          <a:p>
            <a:pPr indent="-285750">
              <a:buFontTx/>
              <a:buChar char="-"/>
            </a:pPr>
            <a:r>
              <a:rPr lang="de-DE" dirty="0">
                <a:solidFill>
                  <a:schemeClr val="bg1"/>
                </a:solidFill>
                <a:latin typeface="Arial" panose="020B0604020202020204" pitchFamily="34" charset="0"/>
                <a:cs typeface="Arial" panose="020B0604020202020204" pitchFamily="34" charset="0"/>
              </a:rPr>
              <a:t>schulinterner E-Mail-Zugang</a:t>
            </a:r>
            <a:br>
              <a:rPr lang="de-DE" dirty="0">
                <a:solidFill>
                  <a:schemeClr val="bg1"/>
                </a:solidFill>
                <a:latin typeface="Arial" panose="020B0604020202020204" pitchFamily="34" charset="0"/>
                <a:cs typeface="Arial" panose="020B0604020202020204" pitchFamily="34" charset="0"/>
              </a:rPr>
            </a:br>
            <a:r>
              <a:rPr lang="de-DE" dirty="0">
                <a:solidFill>
                  <a:schemeClr val="bg1"/>
                </a:solidFill>
                <a:latin typeface="Arial" panose="020B0604020202020204" pitchFamily="34" charset="0"/>
                <a:cs typeface="Arial" panose="020B0604020202020204" pitchFamily="34" charset="0"/>
              </a:rPr>
              <a:t>-   Aufgaben-Abgabe</a:t>
            </a:r>
          </a:p>
          <a:p>
            <a:pPr indent="-285750">
              <a:buFontTx/>
              <a:buChar char="-"/>
            </a:pPr>
            <a:r>
              <a:rPr lang="de-DE" dirty="0">
                <a:solidFill>
                  <a:schemeClr val="bg1"/>
                </a:solidFill>
                <a:latin typeface="Arial" panose="020B0604020202020204" pitchFamily="34" charset="0"/>
                <a:cs typeface="Arial" panose="020B0604020202020204" pitchFamily="34" charset="0"/>
              </a:rPr>
              <a:t>Kalender</a:t>
            </a:r>
          </a:p>
          <a:p>
            <a:pPr indent="-285750">
              <a:buFontTx/>
              <a:buChar char="-"/>
            </a:pPr>
            <a:r>
              <a:rPr lang="de-DE" dirty="0">
                <a:solidFill>
                  <a:schemeClr val="bg1"/>
                </a:solidFill>
                <a:latin typeface="Arial" panose="020B0604020202020204" pitchFamily="34" charset="0"/>
                <a:cs typeface="Arial" panose="020B0604020202020204" pitchFamily="34" charset="0"/>
              </a:rPr>
              <a:t>Bewegliche Ferientage</a:t>
            </a:r>
          </a:p>
          <a:p>
            <a:pPr indent="-285750">
              <a:buFontTx/>
              <a:buChar char="-"/>
            </a:pPr>
            <a:r>
              <a:rPr lang="de-DE" dirty="0">
                <a:solidFill>
                  <a:schemeClr val="bg1"/>
                </a:solidFill>
                <a:latin typeface="Arial" panose="020B0604020202020204" pitchFamily="34" charset="0"/>
                <a:cs typeface="Arial" panose="020B0604020202020204" pitchFamily="34" charset="0"/>
              </a:rPr>
              <a:t>Klausurübersicht</a:t>
            </a:r>
          </a:p>
          <a:p>
            <a:pPr indent="-285750">
              <a:buFontTx/>
              <a:buChar char="-"/>
            </a:pPr>
            <a:r>
              <a:rPr lang="de-DE" dirty="0">
                <a:solidFill>
                  <a:schemeClr val="bg1"/>
                </a:solidFill>
                <a:latin typeface="Arial" panose="020B0604020202020204" pitchFamily="34" charset="0"/>
                <a:cs typeface="Arial" panose="020B0604020202020204" pitchFamily="34" charset="0"/>
              </a:rPr>
              <a:t>Videokonferenzen</a:t>
            </a:r>
          </a:p>
          <a:p>
            <a:pPr marL="285750" indent="-285750">
              <a:buFontTx/>
              <a:buChar char="-"/>
            </a:pPr>
            <a:endParaRPr lang="de-DE" dirty="0">
              <a:solidFill>
                <a:schemeClr val="bg1"/>
              </a:solidFill>
            </a:endParaRPr>
          </a:p>
          <a:p>
            <a:pPr marL="285750" indent="-285750">
              <a:buFontTx/>
              <a:buChar char="-"/>
            </a:pPr>
            <a:endParaRPr lang="de-DE" dirty="0">
              <a:solidFill>
                <a:schemeClr val="bg1"/>
              </a:solidFill>
            </a:endParaRPr>
          </a:p>
          <a:p>
            <a:pPr marL="285750" indent="-285750">
              <a:buFontTx/>
              <a:buChar char="-"/>
            </a:pPr>
            <a:endParaRPr lang="de-DE" dirty="0"/>
          </a:p>
        </p:txBody>
      </p:sp>
    </p:spTree>
    <p:extLst>
      <p:ext uri="{BB962C8B-B14F-4D97-AF65-F5344CB8AC3E}">
        <p14:creationId xmlns:p14="http://schemas.microsoft.com/office/powerpoint/2010/main" val="3811571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A9B6E0F-A817-9923-4D81-B0AE6C4338E1}"/>
              </a:ext>
            </a:extLst>
          </p:cNvPr>
          <p:cNvSpPr/>
          <p:nvPr/>
        </p:nvSpPr>
        <p:spPr>
          <a:xfrm>
            <a:off x="3877519" y="989012"/>
            <a:ext cx="7662440"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37</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3" name="Grafik 2">
            <a:extLst>
              <a:ext uri="{FF2B5EF4-FFF2-40B4-BE49-F238E27FC236}">
                <a16:creationId xmlns:a16="http://schemas.microsoft.com/office/drawing/2014/main" id="{A66C2EEB-D244-1C05-D612-F0C5B0C4E158}"/>
              </a:ext>
            </a:extLst>
          </p:cNvPr>
          <p:cNvPicPr>
            <a:picLocks noChangeAspect="1"/>
          </p:cNvPicPr>
          <p:nvPr/>
        </p:nvPicPr>
        <p:blipFill>
          <a:blip r:embed="rId4"/>
          <a:stretch>
            <a:fillRect/>
          </a:stretch>
        </p:blipFill>
        <p:spPr>
          <a:xfrm>
            <a:off x="7940247" y="1387047"/>
            <a:ext cx="2450662" cy="1384760"/>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917D8BC5-8C5D-FD73-9BE9-AA9942C3719F}"/>
              </a:ext>
            </a:extLst>
          </p:cNvPr>
          <p:cNvPicPr>
            <a:picLocks noChangeAspect="1"/>
          </p:cNvPicPr>
          <p:nvPr/>
        </p:nvPicPr>
        <p:blipFill>
          <a:blip r:embed="rId5"/>
          <a:stretch>
            <a:fillRect/>
          </a:stretch>
        </p:blipFill>
        <p:spPr>
          <a:xfrm>
            <a:off x="4045933" y="1387047"/>
            <a:ext cx="2550017" cy="4571267"/>
          </a:xfrm>
          <a:prstGeom prst="rect">
            <a:avLst/>
          </a:prstGeom>
          <a:effectLst>
            <a:outerShdw blurRad="50800" dist="38100" dir="2700000" algn="tl" rotWithShape="0">
              <a:prstClr val="black">
                <a:alpha val="40000"/>
              </a:prstClr>
            </a:outerShdw>
          </a:effectLst>
        </p:spPr>
      </p:pic>
      <p:sp>
        <p:nvSpPr>
          <p:cNvPr id="9" name="Ellipse 8">
            <a:extLst>
              <a:ext uri="{FF2B5EF4-FFF2-40B4-BE49-F238E27FC236}">
                <a16:creationId xmlns:a16="http://schemas.microsoft.com/office/drawing/2014/main" id="{FCE5B5C9-E4F0-9D2A-6A28-8C209CDE2E6E}"/>
              </a:ext>
            </a:extLst>
          </p:cNvPr>
          <p:cNvSpPr/>
          <p:nvPr/>
        </p:nvSpPr>
        <p:spPr>
          <a:xfrm>
            <a:off x="4045933" y="4599709"/>
            <a:ext cx="1786831" cy="595746"/>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Pfeil: nach unten 10">
            <a:extLst>
              <a:ext uri="{FF2B5EF4-FFF2-40B4-BE49-F238E27FC236}">
                <a16:creationId xmlns:a16="http://schemas.microsoft.com/office/drawing/2014/main" id="{B1C58A83-6425-5214-B6F5-67DF95879C92}"/>
              </a:ext>
            </a:extLst>
          </p:cNvPr>
          <p:cNvSpPr/>
          <p:nvPr/>
        </p:nvSpPr>
        <p:spPr>
          <a:xfrm rot="16200000">
            <a:off x="6360524" y="4494473"/>
            <a:ext cx="202715" cy="806217"/>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0F3A5114-F743-0EAA-5F4C-5D462AE6F2B4}"/>
              </a:ext>
            </a:extLst>
          </p:cNvPr>
          <p:cNvSpPr txBox="1"/>
          <p:nvPr/>
        </p:nvSpPr>
        <p:spPr>
          <a:xfrm>
            <a:off x="7940247" y="4631231"/>
            <a:ext cx="3374354" cy="1200329"/>
          </a:xfrm>
          <a:prstGeom prst="rect">
            <a:avLst/>
          </a:prstGeom>
          <a:noFill/>
        </p:spPr>
        <p:txBody>
          <a:bodyPr wrap="square" rtlCol="0">
            <a:spAutoFit/>
          </a:bodyPr>
          <a:lstStyle/>
          <a:p>
            <a:pPr marL="285750" indent="-285750">
              <a:buFontTx/>
              <a:buChar char="-"/>
            </a:pPr>
            <a:r>
              <a:rPr lang="de-DE" dirty="0">
                <a:solidFill>
                  <a:schemeClr val="bg1"/>
                </a:solidFill>
                <a:latin typeface="Arial" panose="020B0604020202020204" pitchFamily="34" charset="0"/>
                <a:cs typeface="Arial" panose="020B0604020202020204" pitchFamily="34" charset="0"/>
              </a:rPr>
              <a:t>Prüfungstermine</a:t>
            </a:r>
          </a:p>
          <a:p>
            <a:pPr marL="285750" indent="-285750">
              <a:buFontTx/>
              <a:buChar char="-"/>
            </a:pPr>
            <a:r>
              <a:rPr lang="de-DE" dirty="0">
                <a:solidFill>
                  <a:schemeClr val="bg1"/>
                </a:solidFill>
                <a:latin typeface="Arial" panose="020B0604020202020204" pitchFamily="34" charset="0"/>
                <a:cs typeface="Arial" panose="020B0604020202020204" pitchFamily="34" charset="0"/>
              </a:rPr>
              <a:t>bewegliche Ferientage</a:t>
            </a:r>
          </a:p>
          <a:p>
            <a:pPr marL="285750" indent="-285750">
              <a:buFontTx/>
              <a:buChar char="-"/>
            </a:pPr>
            <a:r>
              <a:rPr lang="de-DE" dirty="0">
                <a:solidFill>
                  <a:schemeClr val="bg1"/>
                </a:solidFill>
                <a:latin typeface="Arial" panose="020B0604020202020204" pitchFamily="34" charset="0"/>
                <a:cs typeface="Arial" panose="020B0604020202020204" pitchFamily="34" charset="0"/>
              </a:rPr>
              <a:t>…</a:t>
            </a:r>
          </a:p>
          <a:p>
            <a:endParaRPr lang="de-DE" dirty="0"/>
          </a:p>
        </p:txBody>
      </p:sp>
      <p:sp>
        <p:nvSpPr>
          <p:cNvPr id="14" name="Titel 1">
            <a:extLst>
              <a:ext uri="{FF2B5EF4-FFF2-40B4-BE49-F238E27FC236}">
                <a16:creationId xmlns:a16="http://schemas.microsoft.com/office/drawing/2014/main" id="{3C7E8BFD-6E6E-E474-DB56-D6AF918B856A}"/>
              </a:ext>
            </a:extLst>
          </p:cNvPr>
          <p:cNvSpPr>
            <a:spLocks noGrp="1"/>
          </p:cNvSpPr>
          <p:nvPr>
            <p:ph type="title"/>
          </p:nvPr>
        </p:nvSpPr>
        <p:spPr>
          <a:xfrm>
            <a:off x="251038" y="308676"/>
            <a:ext cx="10264561" cy="530225"/>
          </a:xfrm>
        </p:spPr>
        <p:txBody>
          <a:bodyPr>
            <a:normAutofit fontScale="90000"/>
          </a:bodyPr>
          <a:lstStyle/>
          <a:p>
            <a:r>
              <a:rPr lang="de-DE" b="1" dirty="0">
                <a:solidFill>
                  <a:schemeClr val="accent5">
                    <a:lumMod val="50000"/>
                  </a:schemeClr>
                </a:solidFill>
                <a:latin typeface="Arial Nova" panose="020B0504020202020204" pitchFamily="34" charset="0"/>
              </a:rPr>
              <a:t>Deine persönliche E-Mail-Adresse &amp; mehr</a:t>
            </a:r>
            <a:endParaRPr lang="de-DE" b="1" dirty="0">
              <a:solidFill>
                <a:srgbClr val="FF0000"/>
              </a:solidFill>
              <a:latin typeface="Arial Nova" panose="020B0504020202020204" pitchFamily="34" charset="0"/>
            </a:endParaRPr>
          </a:p>
        </p:txBody>
      </p:sp>
    </p:spTree>
    <p:extLst>
      <p:ext uri="{BB962C8B-B14F-4D97-AF65-F5344CB8AC3E}">
        <p14:creationId xmlns:p14="http://schemas.microsoft.com/office/powerpoint/2010/main" val="1759278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B61345F-7E92-FCBE-20AA-9EF37A65B064}"/>
              </a:ext>
            </a:extLst>
          </p:cNvPr>
          <p:cNvSpPr/>
          <p:nvPr/>
        </p:nvSpPr>
        <p:spPr>
          <a:xfrm>
            <a:off x="3877519" y="989012"/>
            <a:ext cx="7662440"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8560452" cy="530225"/>
          </a:xfrm>
        </p:spPr>
        <p:txBody>
          <a:bodyPr>
            <a:normAutofit fontScale="90000"/>
          </a:bodyPr>
          <a:lstStyle/>
          <a:p>
            <a:r>
              <a:rPr lang="de-DE" b="1" dirty="0">
                <a:solidFill>
                  <a:schemeClr val="accent5">
                    <a:lumMod val="50000"/>
                  </a:schemeClr>
                </a:solidFill>
                <a:latin typeface="Arial Nova" panose="020B0504020202020204" pitchFamily="34" charset="0"/>
              </a:rPr>
              <a:t>Digital? Unbedingt! – Schulportal</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38</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accent5">
                    <a:lumMod val="75000"/>
                  </a:schemeClr>
                </a:solidFill>
                <a:latin typeface="Arial Nova" panose="020B0504020202020204" pitchFamily="34" charset="0"/>
              </a:rPr>
              <a:t>So findest Du Dich zurecht</a:t>
            </a:r>
          </a:p>
          <a:p>
            <a:pPr marL="0" indent="0">
              <a:lnSpc>
                <a:spcPct val="150000"/>
              </a:lnSpc>
              <a:buNone/>
            </a:pPr>
            <a:r>
              <a:rPr lang="de-DE" sz="2600" dirty="0">
                <a:solidFill>
                  <a:schemeClr val="accent5">
                    <a:lumMod val="75000"/>
                  </a:schemeClr>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3" name="Grafik 2">
            <a:extLst>
              <a:ext uri="{FF2B5EF4-FFF2-40B4-BE49-F238E27FC236}">
                <a16:creationId xmlns:a16="http://schemas.microsoft.com/office/drawing/2014/main" id="{4076CF0D-1C1E-A84C-9077-F2433D67E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0753" y="1452386"/>
            <a:ext cx="3333821" cy="1201377"/>
          </a:xfrm>
          <a:prstGeom prst="rect">
            <a:avLst/>
          </a:prstGeom>
        </p:spPr>
      </p:pic>
      <p:sp>
        <p:nvSpPr>
          <p:cNvPr id="6" name="Pfeil: nach unten 5">
            <a:extLst>
              <a:ext uri="{FF2B5EF4-FFF2-40B4-BE49-F238E27FC236}">
                <a16:creationId xmlns:a16="http://schemas.microsoft.com/office/drawing/2014/main" id="{2A266AF9-7D08-AF17-F058-3CFEDDD4E55F}"/>
              </a:ext>
            </a:extLst>
          </p:cNvPr>
          <p:cNvSpPr/>
          <p:nvPr/>
        </p:nvSpPr>
        <p:spPr>
          <a:xfrm rot="1883541">
            <a:off x="5915865" y="2959304"/>
            <a:ext cx="202715" cy="806217"/>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Pfeil: nach unten 7">
            <a:extLst>
              <a:ext uri="{FF2B5EF4-FFF2-40B4-BE49-F238E27FC236}">
                <a16:creationId xmlns:a16="http://schemas.microsoft.com/office/drawing/2014/main" id="{F7C93F55-FA1D-283A-4A1A-A19DEDF39FDC}"/>
              </a:ext>
            </a:extLst>
          </p:cNvPr>
          <p:cNvSpPr/>
          <p:nvPr/>
        </p:nvSpPr>
        <p:spPr>
          <a:xfrm rot="19408405">
            <a:off x="7538172" y="2971446"/>
            <a:ext cx="200743" cy="807421"/>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191515D3-F6DC-ECB7-4C2E-44107F3D6B6D}"/>
              </a:ext>
            </a:extLst>
          </p:cNvPr>
          <p:cNvSpPr txBox="1"/>
          <p:nvPr/>
        </p:nvSpPr>
        <p:spPr>
          <a:xfrm>
            <a:off x="6313721" y="3362412"/>
            <a:ext cx="1057335" cy="646331"/>
          </a:xfrm>
          <a:prstGeom prst="rect">
            <a:avLst/>
          </a:prstGeom>
          <a:noFill/>
        </p:spPr>
        <p:txBody>
          <a:bodyPr wrap="square" rtlCol="0">
            <a:spAutoFit/>
          </a:bodyPr>
          <a:lstStyle/>
          <a:p>
            <a:pPr algn="ctr"/>
            <a:r>
              <a:rPr lang="de-DE" dirty="0">
                <a:solidFill>
                  <a:schemeClr val="accent1">
                    <a:lumMod val="75000"/>
                  </a:schemeClr>
                </a:solidFill>
                <a:latin typeface="Arial" panose="020B0604020202020204" pitchFamily="34" charset="0"/>
                <a:cs typeface="Arial" panose="020B0604020202020204" pitchFamily="34" charset="0"/>
              </a:rPr>
              <a:t>Zugang zu</a:t>
            </a:r>
          </a:p>
        </p:txBody>
      </p:sp>
      <p:sp>
        <p:nvSpPr>
          <p:cNvPr id="11" name="Textfeld 10">
            <a:extLst>
              <a:ext uri="{FF2B5EF4-FFF2-40B4-BE49-F238E27FC236}">
                <a16:creationId xmlns:a16="http://schemas.microsoft.com/office/drawing/2014/main" id="{03D094E7-F3EB-FEC4-5E80-26C7A3C27D9C}"/>
              </a:ext>
            </a:extLst>
          </p:cNvPr>
          <p:cNvSpPr txBox="1"/>
          <p:nvPr/>
        </p:nvSpPr>
        <p:spPr>
          <a:xfrm>
            <a:off x="7169982" y="5085479"/>
            <a:ext cx="2881236" cy="1200329"/>
          </a:xfrm>
          <a:prstGeom prst="rect">
            <a:avLst/>
          </a:prstGeom>
          <a:noFill/>
        </p:spPr>
        <p:txBody>
          <a:bodyPr wrap="square" rtlCol="0">
            <a:spAutoFit/>
          </a:bodyPr>
          <a:lstStyle/>
          <a:p>
            <a:pPr marL="285750" indent="-285750">
              <a:buFontTx/>
              <a:buChar char="-"/>
            </a:pPr>
            <a:r>
              <a:rPr lang="de-DE" dirty="0">
                <a:solidFill>
                  <a:schemeClr val="bg1"/>
                </a:solidFill>
                <a:latin typeface="Arial" panose="020B0604020202020204" pitchFamily="34" charset="0"/>
                <a:cs typeface="Arial" panose="020B0604020202020204" pitchFamily="34" charset="0"/>
              </a:rPr>
              <a:t>Klassenbuch mit Unterrichtsinhalten</a:t>
            </a:r>
          </a:p>
          <a:p>
            <a:pPr marL="285750" indent="-285750">
              <a:buFontTx/>
              <a:buChar char="-"/>
            </a:pPr>
            <a:r>
              <a:rPr lang="de-DE" dirty="0">
                <a:solidFill>
                  <a:schemeClr val="bg1"/>
                </a:solidFill>
                <a:latin typeface="Arial" panose="020B0604020202020204" pitchFamily="34" charset="0"/>
                <a:cs typeface="Arial" panose="020B0604020202020204" pitchFamily="34" charset="0"/>
              </a:rPr>
              <a:t>Fehlzeitenübersicht</a:t>
            </a:r>
          </a:p>
          <a:p>
            <a:pPr marL="285750" indent="-285750">
              <a:buFontTx/>
              <a:buChar char="-"/>
            </a:pPr>
            <a:r>
              <a:rPr lang="de-DE" dirty="0">
                <a:solidFill>
                  <a:schemeClr val="bg1"/>
                </a:solidFill>
                <a:latin typeface="Arial" panose="020B0604020202020204" pitchFamily="34" charset="0"/>
                <a:cs typeface="Arial" panose="020B0604020202020204" pitchFamily="34" charset="0"/>
              </a:rPr>
              <a:t>Notenmitteilungen</a:t>
            </a:r>
          </a:p>
        </p:txBody>
      </p:sp>
      <p:pic>
        <p:nvPicPr>
          <p:cNvPr id="12" name="Grafik 11">
            <a:extLst>
              <a:ext uri="{FF2B5EF4-FFF2-40B4-BE49-F238E27FC236}">
                <a16:creationId xmlns:a16="http://schemas.microsoft.com/office/drawing/2014/main" id="{08243CD0-62F5-35CC-11C2-A2693AB254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5363" y="3866355"/>
            <a:ext cx="914573" cy="920455"/>
          </a:xfrm>
          <a:prstGeom prst="rect">
            <a:avLst/>
          </a:prstGeom>
        </p:spPr>
      </p:pic>
      <p:sp>
        <p:nvSpPr>
          <p:cNvPr id="14" name="Textfeld 13">
            <a:extLst>
              <a:ext uri="{FF2B5EF4-FFF2-40B4-BE49-F238E27FC236}">
                <a16:creationId xmlns:a16="http://schemas.microsoft.com/office/drawing/2014/main" id="{6200797E-DF6B-E34A-A444-73D668869A5B}"/>
              </a:ext>
            </a:extLst>
          </p:cNvPr>
          <p:cNvSpPr txBox="1"/>
          <p:nvPr/>
        </p:nvSpPr>
        <p:spPr>
          <a:xfrm>
            <a:off x="4153014" y="5085479"/>
            <a:ext cx="1855477" cy="923330"/>
          </a:xfrm>
          <a:prstGeom prst="rect">
            <a:avLst/>
          </a:prstGeom>
          <a:noFill/>
        </p:spPr>
        <p:txBody>
          <a:bodyPr wrap="square" rtlCol="0">
            <a:spAutoFit/>
          </a:bodyPr>
          <a:lstStyle>
            <a:defPPr>
              <a:defRPr lang="de-DE"/>
            </a:defPPr>
            <a:lvl1pPr algn="ctr">
              <a:defRPr>
                <a:solidFill>
                  <a:schemeClr val="accent1">
                    <a:lumMod val="75000"/>
                  </a:schemeClr>
                </a:solidFill>
                <a:latin typeface="Arial" panose="020B0604020202020204" pitchFamily="34" charset="0"/>
                <a:cs typeface="Arial" panose="020B0604020202020204" pitchFamily="34" charset="0"/>
              </a:defRPr>
            </a:lvl1pPr>
          </a:lstStyle>
          <a:p>
            <a:r>
              <a:rPr lang="de-DE" dirty="0">
                <a:solidFill>
                  <a:schemeClr val="bg1"/>
                </a:solidFill>
              </a:rPr>
              <a:t>Lernmaterialien zu Fächern/</a:t>
            </a:r>
            <a:br>
              <a:rPr lang="de-DE" dirty="0">
                <a:solidFill>
                  <a:schemeClr val="bg1"/>
                </a:solidFill>
              </a:rPr>
            </a:br>
            <a:r>
              <a:rPr lang="de-DE" dirty="0">
                <a:solidFill>
                  <a:schemeClr val="bg1"/>
                </a:solidFill>
              </a:rPr>
              <a:t>Lernfeldern</a:t>
            </a:r>
          </a:p>
        </p:txBody>
      </p:sp>
      <p:pic>
        <p:nvPicPr>
          <p:cNvPr id="5" name="Grafik 4">
            <a:extLst>
              <a:ext uri="{FF2B5EF4-FFF2-40B4-BE49-F238E27FC236}">
                <a16:creationId xmlns:a16="http://schemas.microsoft.com/office/drawing/2014/main" id="{C635109A-9578-64E2-2152-07D7F77814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95389" y="3866355"/>
            <a:ext cx="1038370" cy="1052660"/>
          </a:xfrm>
          <a:prstGeom prst="rect">
            <a:avLst/>
          </a:prstGeom>
        </p:spPr>
      </p:pic>
    </p:spTree>
    <p:extLst>
      <p:ext uri="{BB962C8B-B14F-4D97-AF65-F5344CB8AC3E}">
        <p14:creationId xmlns:p14="http://schemas.microsoft.com/office/powerpoint/2010/main" val="93815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7078016" cy="530225"/>
          </a:xfrm>
        </p:spPr>
        <p:txBody>
          <a:bodyPr>
            <a:normAutofit fontScale="90000"/>
          </a:bodyPr>
          <a:lstStyle/>
          <a:p>
            <a:r>
              <a:rPr lang="de-DE" b="1" dirty="0">
                <a:solidFill>
                  <a:schemeClr val="accent5">
                    <a:lumMod val="50000"/>
                  </a:schemeClr>
                </a:solidFill>
                <a:latin typeface="Arial Nova" panose="020B0504020202020204" pitchFamily="34" charset="0"/>
              </a:rPr>
              <a:t>Leistungsfeststellung</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39</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100" dirty="0">
                <a:solidFill>
                  <a:schemeClr val="accent5">
                    <a:lumMod val="75000"/>
                  </a:schemeClr>
                </a:solidFill>
                <a:latin typeface="Arial Nova" panose="020B0504020202020204" pitchFamily="34" charset="0"/>
              </a:rPr>
              <a:t>Digitales</a:t>
            </a:r>
          </a:p>
          <a:p>
            <a:pPr>
              <a:lnSpc>
                <a:spcPct val="170000"/>
              </a:lnSpc>
            </a:pPr>
            <a:r>
              <a:rPr lang="de-DE" sz="2100" dirty="0">
                <a:solidFill>
                  <a:schemeClr val="bg1"/>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3" name="Textplatzhalter 3">
            <a:extLst>
              <a:ext uri="{FF2B5EF4-FFF2-40B4-BE49-F238E27FC236}">
                <a16:creationId xmlns:a16="http://schemas.microsoft.com/office/drawing/2014/main" id="{1F98968B-D625-4C33-29EE-3107867095F6}"/>
              </a:ext>
            </a:extLst>
          </p:cNvPr>
          <p:cNvSpPr txBox="1">
            <a:spLocks/>
          </p:cNvSpPr>
          <p:nvPr/>
        </p:nvSpPr>
        <p:spPr>
          <a:xfrm>
            <a:off x="4453728" y="1377857"/>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rgbClr val="FF0000"/>
              </a:solidFill>
              <a:latin typeface="Arial Nova" panose="020B0504020202020204" pitchFamily="34" charset="0"/>
            </a:endParaRPr>
          </a:p>
        </p:txBody>
      </p:sp>
      <p:pic>
        <p:nvPicPr>
          <p:cNvPr id="5" name="Grafik 4">
            <a:extLst>
              <a:ext uri="{FF2B5EF4-FFF2-40B4-BE49-F238E27FC236}">
                <a16:creationId xmlns:a16="http://schemas.microsoft.com/office/drawing/2014/main" id="{A9B17098-D6F5-155F-C341-D774865B6A35}"/>
              </a:ext>
            </a:extLst>
          </p:cNvPr>
          <p:cNvPicPr>
            <a:picLocks noChangeAspect="1"/>
          </p:cNvPicPr>
          <p:nvPr/>
        </p:nvPicPr>
        <p:blipFill>
          <a:blip r:embed="rId4"/>
          <a:stretch>
            <a:fillRect/>
          </a:stretch>
        </p:blipFill>
        <p:spPr>
          <a:xfrm rot="194054">
            <a:off x="3864900" y="3609081"/>
            <a:ext cx="3328829" cy="2256316"/>
          </a:xfrm>
          <a:prstGeom prst="rect">
            <a:avLst/>
          </a:prstGeom>
        </p:spPr>
      </p:pic>
      <p:sp>
        <p:nvSpPr>
          <p:cNvPr id="6" name="Scrollen: vertikal 5">
            <a:extLst>
              <a:ext uri="{FF2B5EF4-FFF2-40B4-BE49-F238E27FC236}">
                <a16:creationId xmlns:a16="http://schemas.microsoft.com/office/drawing/2014/main" id="{0828EDDE-B157-A047-2A09-CAFD17251278}"/>
              </a:ext>
            </a:extLst>
          </p:cNvPr>
          <p:cNvSpPr/>
          <p:nvPr/>
        </p:nvSpPr>
        <p:spPr>
          <a:xfrm>
            <a:off x="8246204" y="3103140"/>
            <a:ext cx="3107596" cy="3010322"/>
          </a:xfrm>
          <a:prstGeom prst="verticalScroll">
            <a:avLst/>
          </a:prstGeom>
          <a:no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endParaRPr lang="de-DE" sz="400" dirty="0">
              <a:solidFill>
                <a:schemeClr val="tx1"/>
              </a:solidFill>
              <a:latin typeface="+mj-lt"/>
            </a:endParaRPr>
          </a:p>
        </p:txBody>
      </p:sp>
      <p:pic>
        <p:nvPicPr>
          <p:cNvPr id="8" name="Grafik 7">
            <a:extLst>
              <a:ext uri="{FF2B5EF4-FFF2-40B4-BE49-F238E27FC236}">
                <a16:creationId xmlns:a16="http://schemas.microsoft.com/office/drawing/2014/main" id="{D3089777-D71C-C36D-89E4-B3AE56C2FA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9964" y="3698973"/>
            <a:ext cx="2072582" cy="2095316"/>
          </a:xfrm>
          <a:prstGeom prst="rect">
            <a:avLst/>
          </a:prstGeom>
          <a:ln>
            <a:noFill/>
          </a:ln>
        </p:spPr>
      </p:pic>
      <p:pic>
        <p:nvPicPr>
          <p:cNvPr id="9" name="Grafik 8">
            <a:extLst>
              <a:ext uri="{FF2B5EF4-FFF2-40B4-BE49-F238E27FC236}">
                <a16:creationId xmlns:a16="http://schemas.microsoft.com/office/drawing/2014/main" id="{0CF0BAD3-4998-8B34-00D5-261531897E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95493" y="1010324"/>
            <a:ext cx="5284471" cy="1690175"/>
          </a:xfrm>
          <a:prstGeom prst="rect">
            <a:avLst/>
          </a:prstGeom>
          <a:pattFill prst="pct5">
            <a:fgClr>
              <a:schemeClr val="accent1"/>
            </a:fgClr>
            <a:bgClr>
              <a:schemeClr val="bg1"/>
            </a:bgClr>
          </a:pattFill>
          <a:ln>
            <a:solidFill>
              <a:schemeClr val="tx1"/>
            </a:solidFill>
          </a:ln>
          <a:effectLst>
            <a:outerShdw blurRad="50800" dist="38100" dir="2700000" algn="tl" rotWithShape="0">
              <a:prstClr val="black">
                <a:alpha val="40000"/>
              </a:prstClr>
            </a:outerShdw>
            <a:softEdge rad="0"/>
          </a:effectLst>
        </p:spPr>
      </p:pic>
      <p:sp>
        <p:nvSpPr>
          <p:cNvPr id="4" name="Sprechblase: oval 3">
            <a:extLst>
              <a:ext uri="{FF2B5EF4-FFF2-40B4-BE49-F238E27FC236}">
                <a16:creationId xmlns:a16="http://schemas.microsoft.com/office/drawing/2014/main" id="{1E792418-CFB4-5C97-D8E4-373DD0FD20C3}"/>
              </a:ext>
            </a:extLst>
          </p:cNvPr>
          <p:cNvSpPr/>
          <p:nvPr/>
        </p:nvSpPr>
        <p:spPr>
          <a:xfrm>
            <a:off x="8176020" y="1157236"/>
            <a:ext cx="3083073" cy="182446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Eure Lehrkräfte informieren euch.</a:t>
            </a:r>
          </a:p>
        </p:txBody>
      </p:sp>
    </p:spTree>
    <p:extLst>
      <p:ext uri="{BB962C8B-B14F-4D97-AF65-F5344CB8AC3E}">
        <p14:creationId xmlns:p14="http://schemas.microsoft.com/office/powerpoint/2010/main" val="122665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5304633" cy="530225"/>
          </a:xfrm>
        </p:spPr>
        <p:txBody>
          <a:bodyPr>
            <a:normAutofit fontScale="90000"/>
          </a:bodyPr>
          <a:lstStyle/>
          <a:p>
            <a:r>
              <a:rPr lang="de-DE" b="1" dirty="0">
                <a:solidFill>
                  <a:schemeClr val="accent5">
                    <a:lumMod val="50000"/>
                  </a:schemeClr>
                </a:solidFill>
                <a:latin typeface="Arial Nova" panose="020B0504020202020204" pitchFamily="34" charset="0"/>
              </a:rPr>
              <a:t>So findest Du Dich zurecht</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4</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bg1"/>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5" name="Grafik 4">
            <a:extLst>
              <a:ext uri="{FF2B5EF4-FFF2-40B4-BE49-F238E27FC236}">
                <a16:creationId xmlns:a16="http://schemas.microsoft.com/office/drawing/2014/main" id="{5FD01D3D-E36B-0D64-28AB-F6BF74A6E018}"/>
              </a:ext>
            </a:extLst>
          </p:cNvPr>
          <p:cNvPicPr>
            <a:picLocks noChangeAspect="1"/>
          </p:cNvPicPr>
          <p:nvPr/>
        </p:nvPicPr>
        <p:blipFill>
          <a:blip r:embed="rId4"/>
          <a:stretch>
            <a:fillRect/>
          </a:stretch>
        </p:blipFill>
        <p:spPr>
          <a:xfrm>
            <a:off x="2878589" y="1001897"/>
            <a:ext cx="8785280" cy="5354453"/>
          </a:xfrm>
          <a:prstGeom prst="rect">
            <a:avLst/>
          </a:prstGeom>
        </p:spPr>
      </p:pic>
      <p:sp>
        <p:nvSpPr>
          <p:cNvPr id="6" name="Textplatzhalter 3">
            <a:extLst>
              <a:ext uri="{FF2B5EF4-FFF2-40B4-BE49-F238E27FC236}">
                <a16:creationId xmlns:a16="http://schemas.microsoft.com/office/drawing/2014/main" id="{6304E10C-5FC2-443E-1C66-30552E03505F}"/>
              </a:ext>
            </a:extLst>
          </p:cNvPr>
          <p:cNvSpPr txBox="1">
            <a:spLocks/>
          </p:cNvSpPr>
          <p:nvPr/>
        </p:nvSpPr>
        <p:spPr>
          <a:xfrm>
            <a:off x="4124375" y="1447263"/>
            <a:ext cx="3071530" cy="1172302"/>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3600" dirty="0">
                <a:solidFill>
                  <a:schemeClr val="bg1"/>
                </a:solidFill>
                <a:latin typeface="Arial Nova" panose="020B0504020202020204" pitchFamily="34" charset="0"/>
              </a:rPr>
              <a:t>Haus B</a:t>
            </a:r>
          </a:p>
          <a:p>
            <a:r>
              <a:rPr lang="de-DE" sz="2600" dirty="0">
                <a:solidFill>
                  <a:schemeClr val="bg1"/>
                </a:solidFill>
                <a:latin typeface="Arial Nova" panose="020B0504020202020204" pitchFamily="34" charset="0"/>
              </a:rPr>
              <a:t>Räume B 01 bis B 49</a:t>
            </a: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sp>
        <p:nvSpPr>
          <p:cNvPr id="9" name="Textplatzhalter 3">
            <a:extLst>
              <a:ext uri="{FF2B5EF4-FFF2-40B4-BE49-F238E27FC236}">
                <a16:creationId xmlns:a16="http://schemas.microsoft.com/office/drawing/2014/main" id="{E1C1B50E-315F-99C0-B8BB-9AAF4BBA4739}"/>
              </a:ext>
            </a:extLst>
          </p:cNvPr>
          <p:cNvSpPr txBox="1">
            <a:spLocks/>
          </p:cNvSpPr>
          <p:nvPr/>
        </p:nvSpPr>
        <p:spPr>
          <a:xfrm>
            <a:off x="6809395" y="4095477"/>
            <a:ext cx="1694523" cy="766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3600" dirty="0">
                <a:solidFill>
                  <a:schemeClr val="bg1"/>
                </a:solidFill>
                <a:latin typeface="Arial Nova" panose="020B0504020202020204" pitchFamily="34" charset="0"/>
              </a:rPr>
              <a:t>Aula</a:t>
            </a: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sp>
        <p:nvSpPr>
          <p:cNvPr id="3" name="Textplatzhalter 3">
            <a:extLst>
              <a:ext uri="{FF2B5EF4-FFF2-40B4-BE49-F238E27FC236}">
                <a16:creationId xmlns:a16="http://schemas.microsoft.com/office/drawing/2014/main" id="{B30E5B12-1A65-0353-130A-AF992E0D13D6}"/>
              </a:ext>
            </a:extLst>
          </p:cNvPr>
          <p:cNvSpPr txBox="1">
            <a:spLocks/>
          </p:cNvSpPr>
          <p:nvPr/>
        </p:nvSpPr>
        <p:spPr>
          <a:xfrm>
            <a:off x="8281269" y="2088055"/>
            <a:ext cx="3347896" cy="1172302"/>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3600" dirty="0">
                <a:solidFill>
                  <a:schemeClr val="bg1"/>
                </a:solidFill>
                <a:latin typeface="Arial Nova" panose="020B0504020202020204" pitchFamily="34" charset="0"/>
              </a:rPr>
              <a:t>Haus C</a:t>
            </a:r>
          </a:p>
          <a:p>
            <a:r>
              <a:rPr lang="de-DE" sz="2600" dirty="0">
                <a:solidFill>
                  <a:schemeClr val="bg1"/>
                </a:solidFill>
                <a:latin typeface="Arial Nova" panose="020B0504020202020204" pitchFamily="34" charset="0"/>
              </a:rPr>
              <a:t>Räume  C 07 bis C 312</a:t>
            </a: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spTree>
    <p:extLst>
      <p:ext uri="{BB962C8B-B14F-4D97-AF65-F5344CB8AC3E}">
        <p14:creationId xmlns:p14="http://schemas.microsoft.com/office/powerpoint/2010/main" val="3543195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141F9-8A54-E694-6E4E-80DD8E785D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FA450A-AE62-A2CE-A90C-4D5D6FE38DB5}"/>
              </a:ext>
            </a:extLst>
          </p:cNvPr>
          <p:cNvSpPr>
            <a:spLocks noGrp="1"/>
          </p:cNvSpPr>
          <p:nvPr>
            <p:ph type="title"/>
          </p:nvPr>
        </p:nvSpPr>
        <p:spPr>
          <a:xfrm>
            <a:off x="251039" y="308676"/>
            <a:ext cx="7078016" cy="530225"/>
          </a:xfrm>
        </p:spPr>
        <p:txBody>
          <a:bodyPr>
            <a:normAutofit fontScale="90000"/>
          </a:bodyPr>
          <a:lstStyle/>
          <a:p>
            <a:r>
              <a:rPr lang="de-DE" b="1" dirty="0">
                <a:solidFill>
                  <a:schemeClr val="accent5">
                    <a:lumMod val="50000"/>
                  </a:schemeClr>
                </a:solidFill>
                <a:latin typeface="Arial Nova" panose="020B0504020202020204" pitchFamily="34" charset="0"/>
              </a:rPr>
              <a:t>Leistungsfeststellung - Notenspiegel</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05169614-CC89-7819-D579-9F004B99CA68}"/>
              </a:ext>
            </a:extLst>
          </p:cNvPr>
          <p:cNvSpPr>
            <a:spLocks noGrp="1"/>
          </p:cNvSpPr>
          <p:nvPr>
            <p:ph type="sldNum" sz="quarter" idx="12"/>
          </p:nvPr>
        </p:nvSpPr>
        <p:spPr/>
        <p:txBody>
          <a:bodyPr/>
          <a:lstStyle/>
          <a:p>
            <a:fld id="{6AE86B99-7A48-4B8D-A491-3B4D371BC6C1}" type="slidenum">
              <a:rPr lang="de-DE" smtClean="0"/>
              <a:t>40</a:t>
            </a:fld>
            <a:endParaRPr lang="de-DE" dirty="0"/>
          </a:p>
        </p:txBody>
      </p:sp>
      <p:sp>
        <p:nvSpPr>
          <p:cNvPr id="12" name="Textplatzhalter 3">
            <a:extLst>
              <a:ext uri="{FF2B5EF4-FFF2-40B4-BE49-F238E27FC236}">
                <a16:creationId xmlns:a16="http://schemas.microsoft.com/office/drawing/2014/main" id="{08F4CC29-BE26-58F5-6D00-F5AD87DF8D5D}"/>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0C6637AE-094D-1E9D-9291-DA60B74E8C62}"/>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444A287E-6E83-66B0-6A46-ADB59DB1C9FE}"/>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100" dirty="0">
                <a:solidFill>
                  <a:schemeClr val="accent5">
                    <a:lumMod val="75000"/>
                  </a:schemeClr>
                </a:solidFill>
                <a:latin typeface="Arial Nova" panose="020B0504020202020204" pitchFamily="34" charset="0"/>
              </a:rPr>
              <a:t>Digitales</a:t>
            </a:r>
          </a:p>
          <a:p>
            <a:pPr>
              <a:lnSpc>
                <a:spcPct val="170000"/>
              </a:lnSpc>
            </a:pPr>
            <a:r>
              <a:rPr lang="de-DE" sz="2100" dirty="0">
                <a:solidFill>
                  <a:schemeClr val="bg1"/>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6" name="Grafik 15">
            <a:extLst>
              <a:ext uri="{FF2B5EF4-FFF2-40B4-BE49-F238E27FC236}">
                <a16:creationId xmlns:a16="http://schemas.microsoft.com/office/drawing/2014/main" id="{0DD3A9AD-E323-EDE9-472D-8CEAAD4E1193}"/>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3" name="Textplatzhalter 3">
            <a:extLst>
              <a:ext uri="{FF2B5EF4-FFF2-40B4-BE49-F238E27FC236}">
                <a16:creationId xmlns:a16="http://schemas.microsoft.com/office/drawing/2014/main" id="{741C466E-E111-C90F-FBA1-12F1BB0EB01A}"/>
              </a:ext>
            </a:extLst>
          </p:cNvPr>
          <p:cNvSpPr txBox="1">
            <a:spLocks/>
          </p:cNvSpPr>
          <p:nvPr/>
        </p:nvSpPr>
        <p:spPr>
          <a:xfrm>
            <a:off x="4453728" y="1377857"/>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rgbClr val="FF0000"/>
              </a:solidFill>
              <a:latin typeface="Arial Nova" panose="020B0504020202020204" pitchFamily="34" charset="0"/>
            </a:endParaRPr>
          </a:p>
        </p:txBody>
      </p:sp>
      <p:pic>
        <p:nvPicPr>
          <p:cNvPr id="11" name="Grafik 10">
            <a:extLst>
              <a:ext uri="{FF2B5EF4-FFF2-40B4-BE49-F238E27FC236}">
                <a16:creationId xmlns:a16="http://schemas.microsoft.com/office/drawing/2014/main" id="{80E95EB1-22E7-1441-C406-FAAF11E65DAD}"/>
              </a:ext>
            </a:extLst>
          </p:cNvPr>
          <p:cNvPicPr>
            <a:picLocks noChangeAspect="1"/>
          </p:cNvPicPr>
          <p:nvPr/>
        </p:nvPicPr>
        <p:blipFill>
          <a:blip r:embed="rId4"/>
          <a:stretch>
            <a:fillRect/>
          </a:stretch>
        </p:blipFill>
        <p:spPr>
          <a:xfrm>
            <a:off x="3144962" y="2299032"/>
            <a:ext cx="8699016" cy="3050208"/>
          </a:xfrm>
          <a:prstGeom prst="rect">
            <a:avLst/>
          </a:prstGeom>
        </p:spPr>
      </p:pic>
    </p:spTree>
    <p:extLst>
      <p:ext uri="{BB962C8B-B14F-4D97-AF65-F5344CB8AC3E}">
        <p14:creationId xmlns:p14="http://schemas.microsoft.com/office/powerpoint/2010/main" val="998155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1F41D-536A-4634-7B9B-ECC5A52E2C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BD3905-939C-C33D-A047-FA9797E2CAE2}"/>
              </a:ext>
            </a:extLst>
          </p:cNvPr>
          <p:cNvSpPr>
            <a:spLocks noGrp="1"/>
          </p:cNvSpPr>
          <p:nvPr>
            <p:ph type="title"/>
          </p:nvPr>
        </p:nvSpPr>
        <p:spPr>
          <a:xfrm>
            <a:off x="251038" y="308676"/>
            <a:ext cx="9084985" cy="530225"/>
          </a:xfrm>
        </p:spPr>
        <p:txBody>
          <a:bodyPr>
            <a:normAutofit fontScale="90000"/>
          </a:bodyPr>
          <a:lstStyle/>
          <a:p>
            <a:r>
              <a:rPr lang="de-DE" b="1" dirty="0">
                <a:solidFill>
                  <a:schemeClr val="accent5">
                    <a:lumMod val="50000"/>
                  </a:schemeClr>
                </a:solidFill>
                <a:latin typeface="Arial Nova" panose="020B0504020202020204" pitchFamily="34" charset="0"/>
              </a:rPr>
              <a:t>Leistungsfeststellung – SP FO11 Wirtschaft</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87199E48-C488-9FFC-5B0D-7F9775EFD2D3}"/>
              </a:ext>
            </a:extLst>
          </p:cNvPr>
          <p:cNvSpPr>
            <a:spLocks noGrp="1"/>
          </p:cNvSpPr>
          <p:nvPr>
            <p:ph type="sldNum" sz="quarter" idx="12"/>
          </p:nvPr>
        </p:nvSpPr>
        <p:spPr/>
        <p:txBody>
          <a:bodyPr/>
          <a:lstStyle/>
          <a:p>
            <a:fld id="{6AE86B99-7A48-4B8D-A491-3B4D371BC6C1}" type="slidenum">
              <a:rPr lang="de-DE" smtClean="0"/>
              <a:t>41</a:t>
            </a:fld>
            <a:endParaRPr lang="de-DE" dirty="0"/>
          </a:p>
        </p:txBody>
      </p:sp>
      <p:sp>
        <p:nvSpPr>
          <p:cNvPr id="10" name="Rechteck 9">
            <a:extLst>
              <a:ext uri="{FF2B5EF4-FFF2-40B4-BE49-F238E27FC236}">
                <a16:creationId xmlns:a16="http://schemas.microsoft.com/office/drawing/2014/main" id="{EFC272C4-3113-50A6-6A2A-2F97D8B13A90}"/>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FAF9C859-9982-007F-57AA-9B9ACB201AAE}"/>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100" dirty="0">
                <a:solidFill>
                  <a:schemeClr val="accent5">
                    <a:lumMod val="75000"/>
                  </a:schemeClr>
                </a:solidFill>
                <a:latin typeface="Arial Nova" panose="020B0504020202020204" pitchFamily="34" charset="0"/>
              </a:rPr>
              <a:t>Digitales</a:t>
            </a:r>
          </a:p>
          <a:p>
            <a:pPr>
              <a:lnSpc>
                <a:spcPct val="170000"/>
              </a:lnSpc>
            </a:pPr>
            <a:r>
              <a:rPr lang="de-DE" sz="2100" dirty="0">
                <a:solidFill>
                  <a:schemeClr val="bg1"/>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6" name="Grafik 15">
            <a:extLst>
              <a:ext uri="{FF2B5EF4-FFF2-40B4-BE49-F238E27FC236}">
                <a16:creationId xmlns:a16="http://schemas.microsoft.com/office/drawing/2014/main" id="{B0A5295C-12F6-8EF9-0941-A3DB64A8996E}"/>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3" name="Textplatzhalter 3">
            <a:extLst>
              <a:ext uri="{FF2B5EF4-FFF2-40B4-BE49-F238E27FC236}">
                <a16:creationId xmlns:a16="http://schemas.microsoft.com/office/drawing/2014/main" id="{1586C801-5EA3-4D25-F20D-7D245211F7AD}"/>
              </a:ext>
            </a:extLst>
          </p:cNvPr>
          <p:cNvSpPr txBox="1">
            <a:spLocks/>
          </p:cNvSpPr>
          <p:nvPr/>
        </p:nvSpPr>
        <p:spPr>
          <a:xfrm>
            <a:off x="4453728" y="1377857"/>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rgbClr val="FF0000"/>
              </a:solidFill>
              <a:latin typeface="Arial Nova" panose="020B0504020202020204" pitchFamily="34" charset="0"/>
            </a:endParaRPr>
          </a:p>
        </p:txBody>
      </p:sp>
      <p:sp>
        <p:nvSpPr>
          <p:cNvPr id="4" name="Textfeld 3">
            <a:extLst>
              <a:ext uri="{FF2B5EF4-FFF2-40B4-BE49-F238E27FC236}">
                <a16:creationId xmlns:a16="http://schemas.microsoft.com/office/drawing/2014/main" id="{AE78810D-B221-7605-82DD-3379AAB5442A}"/>
              </a:ext>
            </a:extLst>
          </p:cNvPr>
          <p:cNvSpPr txBox="1"/>
          <p:nvPr/>
        </p:nvSpPr>
        <p:spPr>
          <a:xfrm>
            <a:off x="3054096" y="989012"/>
            <a:ext cx="8299704" cy="1569660"/>
          </a:xfrm>
          <a:prstGeom prst="rect">
            <a:avLst/>
          </a:prstGeom>
          <a:noFill/>
        </p:spPr>
        <p:txBody>
          <a:bodyPr wrap="square" rtlCol="0">
            <a:spAutoFit/>
          </a:bodyPr>
          <a:lstStyle/>
          <a:p>
            <a:r>
              <a:rPr lang="de-DE" sz="2400" b="1" dirty="0"/>
              <a:t>1. HJ</a:t>
            </a:r>
          </a:p>
          <a:p>
            <a:endParaRPr lang="de-DE" dirty="0"/>
          </a:p>
          <a:p>
            <a:pPr marL="447675" indent="-447675"/>
            <a:r>
              <a:rPr lang="de-DE" dirty="0"/>
              <a:t>11.1 Rechtliche Grundlagen wirtschaftlichen Handelns (40 h)</a:t>
            </a:r>
          </a:p>
          <a:p>
            <a:pPr marL="447675" indent="-447675"/>
            <a:endParaRPr lang="de-DE" dirty="0"/>
          </a:p>
          <a:p>
            <a:pPr marL="447675" indent="-447675"/>
            <a:r>
              <a:rPr lang="de-DE" dirty="0"/>
              <a:t>11.4 Lern- und Arbeitsmethoden (20 h)	</a:t>
            </a:r>
          </a:p>
        </p:txBody>
      </p:sp>
      <p:sp>
        <p:nvSpPr>
          <p:cNvPr id="5" name="Textfeld 4">
            <a:extLst>
              <a:ext uri="{FF2B5EF4-FFF2-40B4-BE49-F238E27FC236}">
                <a16:creationId xmlns:a16="http://schemas.microsoft.com/office/drawing/2014/main" id="{2B01AE9A-B6BF-2D9A-67B3-A81F9421DCA4}"/>
              </a:ext>
            </a:extLst>
          </p:cNvPr>
          <p:cNvSpPr txBox="1"/>
          <p:nvPr/>
        </p:nvSpPr>
        <p:spPr>
          <a:xfrm>
            <a:off x="3054096" y="3143948"/>
            <a:ext cx="8299704" cy="2677656"/>
          </a:xfrm>
          <a:prstGeom prst="rect">
            <a:avLst/>
          </a:prstGeom>
          <a:noFill/>
        </p:spPr>
        <p:txBody>
          <a:bodyPr wrap="square" rtlCol="0">
            <a:spAutoFit/>
          </a:bodyPr>
          <a:lstStyle/>
          <a:p>
            <a:r>
              <a:rPr lang="de-DE" sz="2400" b="1" dirty="0"/>
              <a:t>2. HJ</a:t>
            </a:r>
          </a:p>
          <a:p>
            <a:endParaRPr lang="de-DE" dirty="0"/>
          </a:p>
          <a:p>
            <a:pPr marL="447675" indent="-447675"/>
            <a:r>
              <a:rPr lang="de-DE" dirty="0"/>
              <a:t>11.1 Rechtliche Grundlagen wirtschaftlichen Handelns (40 h)</a:t>
            </a:r>
          </a:p>
          <a:p>
            <a:pPr marL="447675" indent="-447675"/>
            <a:endParaRPr lang="de-DE" dirty="0"/>
          </a:p>
          <a:p>
            <a:pPr marL="447675" indent="-447675"/>
            <a:r>
              <a:rPr lang="de-DE" dirty="0"/>
              <a:t>11.2	Wirtschaftliche Grundtatbestände (40 h)</a:t>
            </a:r>
          </a:p>
          <a:p>
            <a:pPr marL="447675" indent="-447675"/>
            <a:endParaRPr lang="de-DE" dirty="0"/>
          </a:p>
          <a:p>
            <a:pPr marL="447675" indent="-447675"/>
            <a:r>
              <a:rPr lang="de-DE" dirty="0"/>
              <a:t>11.3	Erfassen von Geschäftsprozessen I (40 h)</a:t>
            </a:r>
          </a:p>
          <a:p>
            <a:pPr marL="447675" indent="-447675"/>
            <a:endParaRPr lang="de-DE" dirty="0"/>
          </a:p>
          <a:p>
            <a:pPr marL="447675" indent="-447675"/>
            <a:r>
              <a:rPr lang="de-DE" dirty="0"/>
              <a:t>11.4 Lern- und Arbeitsmethoden (40 h)	</a:t>
            </a:r>
          </a:p>
        </p:txBody>
      </p:sp>
      <p:sp>
        <p:nvSpPr>
          <p:cNvPr id="6" name="Geschweifte Klammer rechts 5">
            <a:extLst>
              <a:ext uri="{FF2B5EF4-FFF2-40B4-BE49-F238E27FC236}">
                <a16:creationId xmlns:a16="http://schemas.microsoft.com/office/drawing/2014/main" id="{BBC5E515-94E6-63F9-7E7A-0AD485A0844C}"/>
              </a:ext>
            </a:extLst>
          </p:cNvPr>
          <p:cNvSpPr/>
          <p:nvPr/>
        </p:nvSpPr>
        <p:spPr>
          <a:xfrm>
            <a:off x="9052560" y="1700784"/>
            <a:ext cx="201168" cy="8578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rechts 7">
            <a:extLst>
              <a:ext uri="{FF2B5EF4-FFF2-40B4-BE49-F238E27FC236}">
                <a16:creationId xmlns:a16="http://schemas.microsoft.com/office/drawing/2014/main" id="{D8523BD8-D375-BC03-741F-9EBF05B97D32}"/>
              </a:ext>
            </a:extLst>
          </p:cNvPr>
          <p:cNvSpPr/>
          <p:nvPr/>
        </p:nvSpPr>
        <p:spPr>
          <a:xfrm>
            <a:off x="9052560" y="3867912"/>
            <a:ext cx="201168" cy="19536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52B7974B-1D61-2774-9F61-9C52F0BA06A6}"/>
              </a:ext>
            </a:extLst>
          </p:cNvPr>
          <p:cNvSpPr txBox="1"/>
          <p:nvPr/>
        </p:nvSpPr>
        <p:spPr>
          <a:xfrm>
            <a:off x="9320784" y="1809584"/>
            <a:ext cx="2033016" cy="646331"/>
          </a:xfrm>
          <a:prstGeom prst="rect">
            <a:avLst/>
          </a:prstGeom>
          <a:noFill/>
        </p:spPr>
        <p:txBody>
          <a:bodyPr wrap="square" rtlCol="0">
            <a:spAutoFit/>
          </a:bodyPr>
          <a:lstStyle/>
          <a:p>
            <a:r>
              <a:rPr lang="de-DE" dirty="0"/>
              <a:t>gewichteter Mittelwert</a:t>
            </a:r>
          </a:p>
        </p:txBody>
      </p:sp>
      <p:sp>
        <p:nvSpPr>
          <p:cNvPr id="14" name="Textfeld 13">
            <a:extLst>
              <a:ext uri="{FF2B5EF4-FFF2-40B4-BE49-F238E27FC236}">
                <a16:creationId xmlns:a16="http://schemas.microsoft.com/office/drawing/2014/main" id="{F34A6DF7-8D44-98F8-85F2-3831B94ED93A}"/>
              </a:ext>
            </a:extLst>
          </p:cNvPr>
          <p:cNvSpPr txBox="1"/>
          <p:nvPr/>
        </p:nvSpPr>
        <p:spPr>
          <a:xfrm>
            <a:off x="9396984" y="4549024"/>
            <a:ext cx="2033016" cy="646331"/>
          </a:xfrm>
          <a:prstGeom prst="rect">
            <a:avLst/>
          </a:prstGeom>
          <a:noFill/>
        </p:spPr>
        <p:txBody>
          <a:bodyPr wrap="square" rtlCol="0">
            <a:spAutoFit/>
          </a:bodyPr>
          <a:lstStyle/>
          <a:p>
            <a:r>
              <a:rPr lang="de-DE" dirty="0"/>
              <a:t>gewichteter Mittelwert</a:t>
            </a:r>
          </a:p>
        </p:txBody>
      </p:sp>
    </p:spTree>
    <p:extLst>
      <p:ext uri="{BB962C8B-B14F-4D97-AF65-F5344CB8AC3E}">
        <p14:creationId xmlns:p14="http://schemas.microsoft.com/office/powerpoint/2010/main" val="3288425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6FAD6-1F40-4FAF-CA89-04902BAC30A0}"/>
            </a:ext>
          </a:extLst>
        </p:cNvPr>
        <p:cNvGrpSpPr/>
        <p:nvPr/>
      </p:nvGrpSpPr>
      <p:grpSpPr>
        <a:xfrm>
          <a:off x="0" y="0"/>
          <a:ext cx="0" cy="0"/>
          <a:chOff x="0" y="0"/>
          <a:chExt cx="0" cy="0"/>
        </a:xfrm>
      </p:grpSpPr>
      <p:sp>
        <p:nvSpPr>
          <p:cNvPr id="19" name="Rechteck 18">
            <a:extLst>
              <a:ext uri="{FF2B5EF4-FFF2-40B4-BE49-F238E27FC236}">
                <a16:creationId xmlns:a16="http://schemas.microsoft.com/office/drawing/2014/main" id="{E1842D96-6DBA-D938-CF40-78BCEF96D03C}"/>
              </a:ext>
            </a:extLst>
          </p:cNvPr>
          <p:cNvSpPr/>
          <p:nvPr/>
        </p:nvSpPr>
        <p:spPr>
          <a:xfrm>
            <a:off x="3054096" y="2166090"/>
            <a:ext cx="5976000" cy="365125"/>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2" name="Rechteck 11">
            <a:extLst>
              <a:ext uri="{FF2B5EF4-FFF2-40B4-BE49-F238E27FC236}">
                <a16:creationId xmlns:a16="http://schemas.microsoft.com/office/drawing/2014/main" id="{3C108813-0B41-0874-2350-719DE4C18E7A}"/>
              </a:ext>
            </a:extLst>
          </p:cNvPr>
          <p:cNvSpPr/>
          <p:nvPr/>
        </p:nvSpPr>
        <p:spPr>
          <a:xfrm>
            <a:off x="3054096" y="1640011"/>
            <a:ext cx="5976000" cy="365125"/>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 name="Rechteck 14">
            <a:extLst>
              <a:ext uri="{FF2B5EF4-FFF2-40B4-BE49-F238E27FC236}">
                <a16:creationId xmlns:a16="http://schemas.microsoft.com/office/drawing/2014/main" id="{4CA1A9BE-3A52-3F6E-832F-DB5BDB2813F2}"/>
              </a:ext>
            </a:extLst>
          </p:cNvPr>
          <p:cNvSpPr/>
          <p:nvPr/>
        </p:nvSpPr>
        <p:spPr>
          <a:xfrm>
            <a:off x="3054096" y="4883531"/>
            <a:ext cx="5976000" cy="93268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84488D54-2D00-B8A2-249C-72E61CABAC0C}"/>
              </a:ext>
            </a:extLst>
          </p:cNvPr>
          <p:cNvSpPr/>
          <p:nvPr/>
        </p:nvSpPr>
        <p:spPr>
          <a:xfrm>
            <a:off x="3054096" y="3798443"/>
            <a:ext cx="5976000" cy="932688"/>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149C42C3-3C0F-B2F4-832F-F3D3567006DE}"/>
              </a:ext>
            </a:extLst>
          </p:cNvPr>
          <p:cNvSpPr>
            <a:spLocks noGrp="1"/>
          </p:cNvSpPr>
          <p:nvPr>
            <p:ph type="title"/>
          </p:nvPr>
        </p:nvSpPr>
        <p:spPr>
          <a:xfrm>
            <a:off x="251038" y="308676"/>
            <a:ext cx="9953666" cy="530225"/>
          </a:xfrm>
        </p:spPr>
        <p:txBody>
          <a:bodyPr>
            <a:normAutofit fontScale="90000"/>
          </a:bodyPr>
          <a:lstStyle/>
          <a:p>
            <a:r>
              <a:rPr lang="de-DE" b="1" dirty="0">
                <a:solidFill>
                  <a:schemeClr val="accent5">
                    <a:lumMod val="50000"/>
                  </a:schemeClr>
                </a:solidFill>
                <a:latin typeface="Arial Nova" panose="020B0504020202020204" pitchFamily="34" charset="0"/>
              </a:rPr>
              <a:t>Leistungsfeststellung – SP FO11 Wirtschaftsinformatik</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8F6F6333-CDCC-10CD-67DE-11243DA348F0}"/>
              </a:ext>
            </a:extLst>
          </p:cNvPr>
          <p:cNvSpPr>
            <a:spLocks noGrp="1"/>
          </p:cNvSpPr>
          <p:nvPr>
            <p:ph type="sldNum" sz="quarter" idx="12"/>
          </p:nvPr>
        </p:nvSpPr>
        <p:spPr/>
        <p:txBody>
          <a:bodyPr/>
          <a:lstStyle/>
          <a:p>
            <a:fld id="{6AE86B99-7A48-4B8D-A491-3B4D371BC6C1}" type="slidenum">
              <a:rPr lang="de-DE" smtClean="0"/>
              <a:t>42</a:t>
            </a:fld>
            <a:endParaRPr lang="de-DE" dirty="0"/>
          </a:p>
        </p:txBody>
      </p:sp>
      <p:sp>
        <p:nvSpPr>
          <p:cNvPr id="10" name="Rechteck 9">
            <a:extLst>
              <a:ext uri="{FF2B5EF4-FFF2-40B4-BE49-F238E27FC236}">
                <a16:creationId xmlns:a16="http://schemas.microsoft.com/office/drawing/2014/main" id="{334CE7FC-6621-27B1-2639-01355B340577}"/>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536EBA97-FDB0-EDB2-5482-383B338D2822}"/>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100" dirty="0">
                <a:solidFill>
                  <a:schemeClr val="accent5">
                    <a:lumMod val="75000"/>
                  </a:schemeClr>
                </a:solidFill>
                <a:latin typeface="Arial Nova" panose="020B0504020202020204" pitchFamily="34" charset="0"/>
              </a:rPr>
              <a:t>Digitales</a:t>
            </a:r>
          </a:p>
          <a:p>
            <a:pPr>
              <a:lnSpc>
                <a:spcPct val="170000"/>
              </a:lnSpc>
            </a:pPr>
            <a:r>
              <a:rPr lang="de-DE" sz="2100" dirty="0">
                <a:solidFill>
                  <a:schemeClr val="bg1"/>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6" name="Grafik 15">
            <a:extLst>
              <a:ext uri="{FF2B5EF4-FFF2-40B4-BE49-F238E27FC236}">
                <a16:creationId xmlns:a16="http://schemas.microsoft.com/office/drawing/2014/main" id="{0F785AEF-44DF-82B0-1EBA-98AEEC48074F}"/>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3" name="Textplatzhalter 3">
            <a:extLst>
              <a:ext uri="{FF2B5EF4-FFF2-40B4-BE49-F238E27FC236}">
                <a16:creationId xmlns:a16="http://schemas.microsoft.com/office/drawing/2014/main" id="{C314A8B7-75D4-F7E4-65CC-3FB39A7E5F35}"/>
              </a:ext>
            </a:extLst>
          </p:cNvPr>
          <p:cNvSpPr txBox="1">
            <a:spLocks/>
          </p:cNvSpPr>
          <p:nvPr/>
        </p:nvSpPr>
        <p:spPr>
          <a:xfrm>
            <a:off x="4453728" y="1377857"/>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rgbClr val="FF0000"/>
              </a:solidFill>
              <a:latin typeface="Arial Nova" panose="020B0504020202020204" pitchFamily="34" charset="0"/>
            </a:endParaRPr>
          </a:p>
        </p:txBody>
      </p:sp>
      <p:sp>
        <p:nvSpPr>
          <p:cNvPr id="4" name="Textfeld 3">
            <a:extLst>
              <a:ext uri="{FF2B5EF4-FFF2-40B4-BE49-F238E27FC236}">
                <a16:creationId xmlns:a16="http://schemas.microsoft.com/office/drawing/2014/main" id="{7CB4579C-8F6B-59EC-57A7-B1D16C6E63C8}"/>
              </a:ext>
            </a:extLst>
          </p:cNvPr>
          <p:cNvSpPr txBox="1"/>
          <p:nvPr/>
        </p:nvSpPr>
        <p:spPr>
          <a:xfrm>
            <a:off x="3054096" y="989012"/>
            <a:ext cx="8299704" cy="1569660"/>
          </a:xfrm>
          <a:prstGeom prst="rect">
            <a:avLst/>
          </a:prstGeom>
          <a:noFill/>
        </p:spPr>
        <p:txBody>
          <a:bodyPr wrap="square" rtlCol="0">
            <a:spAutoFit/>
          </a:bodyPr>
          <a:lstStyle/>
          <a:p>
            <a:r>
              <a:rPr lang="de-DE" sz="2400" b="1" dirty="0"/>
              <a:t>1. HJ</a:t>
            </a:r>
          </a:p>
          <a:p>
            <a:endParaRPr lang="de-DE" dirty="0"/>
          </a:p>
          <a:p>
            <a:pPr marL="447675" indent="-447675"/>
            <a:r>
              <a:rPr lang="de-DE" dirty="0"/>
              <a:t>11.1 Rechtliche Grundlagen wirtschaftlichen Handelns (40 h)</a:t>
            </a:r>
          </a:p>
          <a:p>
            <a:pPr marL="447675" indent="-447675"/>
            <a:endParaRPr lang="de-DE" dirty="0"/>
          </a:p>
          <a:p>
            <a:pPr marL="447675" indent="-447675"/>
            <a:r>
              <a:rPr lang="de-DE" dirty="0"/>
              <a:t>11.1 Funktionszusammenhänge in technischen Systemen (40 h)	</a:t>
            </a:r>
          </a:p>
        </p:txBody>
      </p:sp>
      <p:sp>
        <p:nvSpPr>
          <p:cNvPr id="5" name="Textfeld 4">
            <a:extLst>
              <a:ext uri="{FF2B5EF4-FFF2-40B4-BE49-F238E27FC236}">
                <a16:creationId xmlns:a16="http://schemas.microsoft.com/office/drawing/2014/main" id="{CFB62E39-0C3D-3740-FDBB-5AF770951E33}"/>
              </a:ext>
            </a:extLst>
          </p:cNvPr>
          <p:cNvSpPr txBox="1"/>
          <p:nvPr/>
        </p:nvSpPr>
        <p:spPr>
          <a:xfrm>
            <a:off x="3054096" y="3138563"/>
            <a:ext cx="8299704" cy="2677656"/>
          </a:xfrm>
          <a:prstGeom prst="rect">
            <a:avLst/>
          </a:prstGeom>
          <a:noFill/>
        </p:spPr>
        <p:txBody>
          <a:bodyPr wrap="square" rtlCol="0">
            <a:spAutoFit/>
          </a:bodyPr>
          <a:lstStyle/>
          <a:p>
            <a:r>
              <a:rPr lang="de-DE" sz="2400" b="1" dirty="0"/>
              <a:t>2. HJ</a:t>
            </a:r>
          </a:p>
          <a:p>
            <a:endParaRPr lang="de-DE" dirty="0"/>
          </a:p>
          <a:p>
            <a:pPr marL="447675" indent="-447675"/>
            <a:r>
              <a:rPr lang="de-DE" dirty="0"/>
              <a:t>11.1 Rechtliche Grundlagen wirtschaftlichen Handelns (40 h)</a:t>
            </a:r>
          </a:p>
          <a:p>
            <a:pPr marL="447675" indent="-447675"/>
            <a:endParaRPr lang="de-DE" dirty="0"/>
          </a:p>
          <a:p>
            <a:pPr marL="447675" indent="-447675"/>
            <a:r>
              <a:rPr lang="de-DE" dirty="0"/>
              <a:t>11.2	Wirtschaftliche Grundtatbestände (40 h)</a:t>
            </a:r>
          </a:p>
          <a:p>
            <a:pPr marL="447675" indent="-447675"/>
            <a:endParaRPr lang="de-DE" dirty="0"/>
          </a:p>
          <a:p>
            <a:pPr marL="447675" indent="-447675"/>
            <a:r>
              <a:rPr lang="de-DE" dirty="0"/>
              <a:t>11.1	Funktionszusammenhänge in technischen Systemen (40 h)</a:t>
            </a:r>
          </a:p>
          <a:p>
            <a:pPr marL="447675" indent="-447675"/>
            <a:endParaRPr lang="de-DE" dirty="0"/>
          </a:p>
          <a:p>
            <a:pPr marL="447675" indent="-447675"/>
            <a:r>
              <a:rPr lang="de-DE" dirty="0"/>
              <a:t>11.2 Grundlagen der Programmierung (40 h)	</a:t>
            </a:r>
          </a:p>
        </p:txBody>
      </p:sp>
      <p:sp>
        <p:nvSpPr>
          <p:cNvPr id="6" name="Geschweifte Klammer rechts 5">
            <a:extLst>
              <a:ext uri="{FF2B5EF4-FFF2-40B4-BE49-F238E27FC236}">
                <a16:creationId xmlns:a16="http://schemas.microsoft.com/office/drawing/2014/main" id="{F511F910-E842-78AE-DCB2-A96559D61138}"/>
              </a:ext>
            </a:extLst>
          </p:cNvPr>
          <p:cNvSpPr/>
          <p:nvPr/>
        </p:nvSpPr>
        <p:spPr>
          <a:xfrm>
            <a:off x="9107741" y="1673352"/>
            <a:ext cx="201168" cy="8578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rechts 7">
            <a:extLst>
              <a:ext uri="{FF2B5EF4-FFF2-40B4-BE49-F238E27FC236}">
                <a16:creationId xmlns:a16="http://schemas.microsoft.com/office/drawing/2014/main" id="{5BFC307B-4C03-F450-B056-175C331B9DE8}"/>
              </a:ext>
            </a:extLst>
          </p:cNvPr>
          <p:cNvSpPr/>
          <p:nvPr/>
        </p:nvSpPr>
        <p:spPr>
          <a:xfrm>
            <a:off x="9107741" y="3858768"/>
            <a:ext cx="201168" cy="19628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6149C2F4-0D69-774A-E742-5D7E57B0A1E5}"/>
              </a:ext>
            </a:extLst>
          </p:cNvPr>
          <p:cNvSpPr txBox="1"/>
          <p:nvPr/>
        </p:nvSpPr>
        <p:spPr>
          <a:xfrm>
            <a:off x="9320784" y="1809584"/>
            <a:ext cx="2033016" cy="646331"/>
          </a:xfrm>
          <a:prstGeom prst="rect">
            <a:avLst/>
          </a:prstGeom>
          <a:noFill/>
        </p:spPr>
        <p:txBody>
          <a:bodyPr wrap="square" rtlCol="0">
            <a:spAutoFit/>
          </a:bodyPr>
          <a:lstStyle/>
          <a:p>
            <a:r>
              <a:rPr lang="de-DE" dirty="0"/>
              <a:t>gewichteter Mittelwert</a:t>
            </a:r>
          </a:p>
        </p:txBody>
      </p:sp>
      <p:sp>
        <p:nvSpPr>
          <p:cNvPr id="14" name="Textfeld 13">
            <a:extLst>
              <a:ext uri="{FF2B5EF4-FFF2-40B4-BE49-F238E27FC236}">
                <a16:creationId xmlns:a16="http://schemas.microsoft.com/office/drawing/2014/main" id="{92EF28F0-93F8-3E6C-0ACC-474208AD7BBC}"/>
              </a:ext>
            </a:extLst>
          </p:cNvPr>
          <p:cNvSpPr txBox="1"/>
          <p:nvPr/>
        </p:nvSpPr>
        <p:spPr>
          <a:xfrm>
            <a:off x="9396984" y="4549024"/>
            <a:ext cx="2033016" cy="646331"/>
          </a:xfrm>
          <a:prstGeom prst="rect">
            <a:avLst/>
          </a:prstGeom>
          <a:noFill/>
        </p:spPr>
        <p:txBody>
          <a:bodyPr wrap="square" rtlCol="0">
            <a:spAutoFit/>
          </a:bodyPr>
          <a:lstStyle/>
          <a:p>
            <a:r>
              <a:rPr lang="de-DE" dirty="0"/>
              <a:t>gewichteter Mittelwert</a:t>
            </a:r>
          </a:p>
        </p:txBody>
      </p:sp>
      <p:sp>
        <p:nvSpPr>
          <p:cNvPr id="17" name="Rechteck 16">
            <a:extLst>
              <a:ext uri="{FF2B5EF4-FFF2-40B4-BE49-F238E27FC236}">
                <a16:creationId xmlns:a16="http://schemas.microsoft.com/office/drawing/2014/main" id="{E161A8B0-58C8-4D25-108C-B9B37FB92D70}"/>
              </a:ext>
            </a:extLst>
          </p:cNvPr>
          <p:cNvSpPr/>
          <p:nvPr/>
        </p:nvSpPr>
        <p:spPr>
          <a:xfrm>
            <a:off x="3054096" y="6272305"/>
            <a:ext cx="1912042" cy="365125"/>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SP Wirtschaft</a:t>
            </a:r>
          </a:p>
        </p:txBody>
      </p:sp>
      <p:sp>
        <p:nvSpPr>
          <p:cNvPr id="18" name="Rechteck 17">
            <a:extLst>
              <a:ext uri="{FF2B5EF4-FFF2-40B4-BE49-F238E27FC236}">
                <a16:creationId xmlns:a16="http://schemas.microsoft.com/office/drawing/2014/main" id="{41A3C9D3-B4EA-AB7A-CA44-5AF5A4CED239}"/>
              </a:ext>
            </a:extLst>
          </p:cNvPr>
          <p:cNvSpPr/>
          <p:nvPr/>
        </p:nvSpPr>
        <p:spPr>
          <a:xfrm>
            <a:off x="5118537" y="6272304"/>
            <a:ext cx="2370083" cy="365125"/>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SP Informationstechnik</a:t>
            </a:r>
          </a:p>
        </p:txBody>
      </p:sp>
    </p:spTree>
    <p:extLst>
      <p:ext uri="{BB962C8B-B14F-4D97-AF65-F5344CB8AC3E}">
        <p14:creationId xmlns:p14="http://schemas.microsoft.com/office/powerpoint/2010/main" val="268099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3B5D0-73AA-4C3B-B1EA-8D44975D9B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41F55F-BE86-40C6-70A3-A290D895C356}"/>
              </a:ext>
            </a:extLst>
          </p:cNvPr>
          <p:cNvSpPr>
            <a:spLocks noGrp="1"/>
          </p:cNvSpPr>
          <p:nvPr>
            <p:ph type="title"/>
          </p:nvPr>
        </p:nvSpPr>
        <p:spPr>
          <a:xfrm>
            <a:off x="251038" y="308676"/>
            <a:ext cx="9084985" cy="530225"/>
          </a:xfrm>
        </p:spPr>
        <p:txBody>
          <a:bodyPr>
            <a:normAutofit fontScale="90000"/>
          </a:bodyPr>
          <a:lstStyle/>
          <a:p>
            <a:r>
              <a:rPr lang="de-DE" b="1" dirty="0">
                <a:solidFill>
                  <a:schemeClr val="accent5">
                    <a:lumMod val="50000"/>
                  </a:schemeClr>
                </a:solidFill>
                <a:latin typeface="Arial Nova" panose="020B0504020202020204" pitchFamily="34" charset="0"/>
              </a:rPr>
              <a:t>Leistungsfeststellung – SP FO12 Wirtschaft</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8E12D05-FDDC-C4D5-D50A-D97C6CEB775C}"/>
              </a:ext>
            </a:extLst>
          </p:cNvPr>
          <p:cNvSpPr>
            <a:spLocks noGrp="1"/>
          </p:cNvSpPr>
          <p:nvPr>
            <p:ph type="sldNum" sz="quarter" idx="12"/>
          </p:nvPr>
        </p:nvSpPr>
        <p:spPr/>
        <p:txBody>
          <a:bodyPr/>
          <a:lstStyle/>
          <a:p>
            <a:fld id="{6AE86B99-7A48-4B8D-A491-3B4D371BC6C1}" type="slidenum">
              <a:rPr lang="de-DE" smtClean="0"/>
              <a:t>43</a:t>
            </a:fld>
            <a:endParaRPr lang="de-DE" dirty="0"/>
          </a:p>
        </p:txBody>
      </p:sp>
      <p:sp>
        <p:nvSpPr>
          <p:cNvPr id="12" name="Textplatzhalter 3">
            <a:extLst>
              <a:ext uri="{FF2B5EF4-FFF2-40B4-BE49-F238E27FC236}">
                <a16:creationId xmlns:a16="http://schemas.microsoft.com/office/drawing/2014/main" id="{6DC099A1-891C-D8EC-DF99-2DB0324A3B68}"/>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83D95ED7-1CCD-E605-8B56-F0E37A2478E3}"/>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235B435B-6152-DDC9-9AC5-0B9C45FFD7B5}"/>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100" dirty="0">
                <a:solidFill>
                  <a:schemeClr val="accent5">
                    <a:lumMod val="75000"/>
                  </a:schemeClr>
                </a:solidFill>
                <a:latin typeface="Arial Nova" panose="020B0504020202020204" pitchFamily="34" charset="0"/>
              </a:rPr>
              <a:t>Digitales</a:t>
            </a:r>
          </a:p>
          <a:p>
            <a:pPr>
              <a:lnSpc>
                <a:spcPct val="170000"/>
              </a:lnSpc>
            </a:pPr>
            <a:r>
              <a:rPr lang="de-DE" sz="2100" dirty="0">
                <a:solidFill>
                  <a:schemeClr val="bg1"/>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6" name="Grafik 15">
            <a:extLst>
              <a:ext uri="{FF2B5EF4-FFF2-40B4-BE49-F238E27FC236}">
                <a16:creationId xmlns:a16="http://schemas.microsoft.com/office/drawing/2014/main" id="{1D0893FD-D88F-D2C6-CCED-C09D57358FA8}"/>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3" name="Textplatzhalter 3">
            <a:extLst>
              <a:ext uri="{FF2B5EF4-FFF2-40B4-BE49-F238E27FC236}">
                <a16:creationId xmlns:a16="http://schemas.microsoft.com/office/drawing/2014/main" id="{465BABFB-C44F-4DD7-491E-25036973A314}"/>
              </a:ext>
            </a:extLst>
          </p:cNvPr>
          <p:cNvSpPr txBox="1">
            <a:spLocks/>
          </p:cNvSpPr>
          <p:nvPr/>
        </p:nvSpPr>
        <p:spPr>
          <a:xfrm>
            <a:off x="4453728" y="1377857"/>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rgbClr val="FF0000"/>
              </a:solidFill>
              <a:latin typeface="Arial Nova" panose="020B0504020202020204" pitchFamily="34" charset="0"/>
            </a:endParaRPr>
          </a:p>
        </p:txBody>
      </p:sp>
      <p:sp>
        <p:nvSpPr>
          <p:cNvPr id="4" name="Textfeld 3">
            <a:extLst>
              <a:ext uri="{FF2B5EF4-FFF2-40B4-BE49-F238E27FC236}">
                <a16:creationId xmlns:a16="http://schemas.microsoft.com/office/drawing/2014/main" id="{79858004-E375-F3F4-1C51-9813B9065391}"/>
              </a:ext>
            </a:extLst>
          </p:cNvPr>
          <p:cNvSpPr txBox="1"/>
          <p:nvPr/>
        </p:nvSpPr>
        <p:spPr>
          <a:xfrm>
            <a:off x="3054096" y="1832035"/>
            <a:ext cx="8299704" cy="4524315"/>
          </a:xfrm>
          <a:prstGeom prst="rect">
            <a:avLst/>
          </a:prstGeom>
          <a:noFill/>
        </p:spPr>
        <p:txBody>
          <a:bodyPr wrap="square" rtlCol="0">
            <a:spAutoFit/>
          </a:bodyPr>
          <a:lstStyle/>
          <a:p>
            <a:endParaRPr lang="de-DE" dirty="0"/>
          </a:p>
          <a:p>
            <a:pPr marL="447675" indent="-447675"/>
            <a:r>
              <a:rPr lang="de-DE" dirty="0"/>
              <a:t>12.1 Marketing (40 h | 80 h)</a:t>
            </a:r>
          </a:p>
          <a:p>
            <a:pPr marL="447675" indent="-447675"/>
            <a:endParaRPr lang="de-DE" dirty="0"/>
          </a:p>
          <a:p>
            <a:pPr marL="447675" indent="-447675"/>
            <a:r>
              <a:rPr lang="de-DE" dirty="0"/>
              <a:t>12.2 Beschaffung und Lagerung (40 h | 80 h)</a:t>
            </a:r>
          </a:p>
          <a:p>
            <a:pPr marL="447675" indent="-447675"/>
            <a:endParaRPr lang="de-DE" dirty="0"/>
          </a:p>
          <a:p>
            <a:pPr marL="447675" indent="-447675"/>
            <a:r>
              <a:rPr lang="de-DE" dirty="0"/>
              <a:t>12.3 Projekt (nicht prüfungsrelevant) (40 h | 80 h)</a:t>
            </a:r>
          </a:p>
          <a:p>
            <a:pPr marL="447675" indent="-447675"/>
            <a:endParaRPr lang="de-DE" dirty="0"/>
          </a:p>
          <a:p>
            <a:pPr marL="447675" indent="-447675"/>
            <a:r>
              <a:rPr lang="de-DE" dirty="0"/>
              <a:t>12.8 Erfassen von Geschäftsprozessen II (40 h | 80 h)</a:t>
            </a:r>
          </a:p>
          <a:p>
            <a:pPr marL="447675" indent="-447675"/>
            <a:endParaRPr lang="de-DE" dirty="0"/>
          </a:p>
          <a:p>
            <a:pPr marL="447675" indent="-447675"/>
            <a:r>
              <a:rPr lang="de-DE" dirty="0"/>
              <a:t>12.9 Unternehmensformen und handels-</a:t>
            </a:r>
            <a:br>
              <a:rPr lang="de-DE" dirty="0"/>
            </a:br>
            <a:r>
              <a:rPr lang="de-DE" dirty="0"/>
              <a:t>rechtliche Rahmenbedingungen (40 h | 80 h)</a:t>
            </a:r>
          </a:p>
          <a:p>
            <a:pPr marL="447675" indent="-447675"/>
            <a:endParaRPr lang="de-DE" dirty="0"/>
          </a:p>
          <a:p>
            <a:pPr marL="447675" indent="-447675"/>
            <a:endParaRPr lang="de-DE" dirty="0"/>
          </a:p>
          <a:p>
            <a:pPr marL="447675" indent="-447675"/>
            <a:endParaRPr lang="de-DE" dirty="0"/>
          </a:p>
          <a:p>
            <a:pPr marL="447675" indent="-447675"/>
            <a:endParaRPr lang="de-DE" dirty="0"/>
          </a:p>
          <a:p>
            <a:pPr marL="447675" indent="-447675"/>
            <a:endParaRPr lang="de-DE" dirty="0"/>
          </a:p>
        </p:txBody>
      </p:sp>
      <p:sp>
        <p:nvSpPr>
          <p:cNvPr id="6" name="Geschweifte Klammer rechts 5">
            <a:extLst>
              <a:ext uri="{FF2B5EF4-FFF2-40B4-BE49-F238E27FC236}">
                <a16:creationId xmlns:a16="http://schemas.microsoft.com/office/drawing/2014/main" id="{C5B906C0-BEED-4420-3AF2-3434AD393782}"/>
              </a:ext>
            </a:extLst>
          </p:cNvPr>
          <p:cNvSpPr/>
          <p:nvPr/>
        </p:nvSpPr>
        <p:spPr>
          <a:xfrm>
            <a:off x="8705088" y="2191283"/>
            <a:ext cx="303912" cy="2719045"/>
          </a:xfrm>
          <a:prstGeom prst="rightBrace">
            <a:avLst>
              <a:gd name="adj1" fmla="val 8333"/>
              <a:gd name="adj2" fmla="val 496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768CA7D7-29DB-3F81-97FE-A11AA25E342A}"/>
              </a:ext>
            </a:extLst>
          </p:cNvPr>
          <p:cNvSpPr txBox="1"/>
          <p:nvPr/>
        </p:nvSpPr>
        <p:spPr>
          <a:xfrm>
            <a:off x="9283771" y="3236503"/>
            <a:ext cx="2033016" cy="646331"/>
          </a:xfrm>
          <a:prstGeom prst="rect">
            <a:avLst/>
          </a:prstGeom>
          <a:noFill/>
        </p:spPr>
        <p:txBody>
          <a:bodyPr wrap="square" rtlCol="0">
            <a:spAutoFit/>
          </a:bodyPr>
          <a:lstStyle/>
          <a:p>
            <a:r>
              <a:rPr lang="de-DE" dirty="0"/>
              <a:t>gewichteter Mittelwert</a:t>
            </a:r>
          </a:p>
        </p:txBody>
      </p:sp>
    </p:spTree>
    <p:extLst>
      <p:ext uri="{BB962C8B-B14F-4D97-AF65-F5344CB8AC3E}">
        <p14:creationId xmlns:p14="http://schemas.microsoft.com/office/powerpoint/2010/main" val="38942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128BE-E546-AC5B-BF07-44EF9FDA63CE}"/>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5A5C30A9-AB7B-C8E3-BAD8-012F76E53F5B}"/>
              </a:ext>
            </a:extLst>
          </p:cNvPr>
          <p:cNvSpPr/>
          <p:nvPr/>
        </p:nvSpPr>
        <p:spPr>
          <a:xfrm>
            <a:off x="3108001" y="3216570"/>
            <a:ext cx="5465586" cy="143127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C1D2510D-2804-E342-B5F8-CD759ACED697}"/>
              </a:ext>
            </a:extLst>
          </p:cNvPr>
          <p:cNvSpPr/>
          <p:nvPr/>
        </p:nvSpPr>
        <p:spPr>
          <a:xfrm>
            <a:off x="3108000" y="2125039"/>
            <a:ext cx="5465587" cy="932688"/>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A355B1A-D951-543D-577F-B830B3F27644}"/>
              </a:ext>
            </a:extLst>
          </p:cNvPr>
          <p:cNvSpPr>
            <a:spLocks noGrp="1"/>
          </p:cNvSpPr>
          <p:nvPr>
            <p:ph type="title"/>
          </p:nvPr>
        </p:nvSpPr>
        <p:spPr>
          <a:xfrm>
            <a:off x="251038" y="308676"/>
            <a:ext cx="9999386" cy="530225"/>
          </a:xfrm>
        </p:spPr>
        <p:txBody>
          <a:bodyPr>
            <a:normAutofit fontScale="90000"/>
          </a:bodyPr>
          <a:lstStyle/>
          <a:p>
            <a:r>
              <a:rPr lang="de-DE" b="1" dirty="0">
                <a:solidFill>
                  <a:schemeClr val="accent5">
                    <a:lumMod val="50000"/>
                  </a:schemeClr>
                </a:solidFill>
                <a:latin typeface="Arial Nova" panose="020B0504020202020204" pitchFamily="34" charset="0"/>
              </a:rPr>
              <a:t>Leistungsfeststellung – SP FO12 Wirtschaftsinformatik</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6462C6C3-93C9-3E99-AF64-50B92288E687}"/>
              </a:ext>
            </a:extLst>
          </p:cNvPr>
          <p:cNvSpPr>
            <a:spLocks noGrp="1"/>
          </p:cNvSpPr>
          <p:nvPr>
            <p:ph type="sldNum" sz="quarter" idx="12"/>
          </p:nvPr>
        </p:nvSpPr>
        <p:spPr/>
        <p:txBody>
          <a:bodyPr/>
          <a:lstStyle/>
          <a:p>
            <a:fld id="{6AE86B99-7A48-4B8D-A491-3B4D371BC6C1}" type="slidenum">
              <a:rPr lang="de-DE" smtClean="0"/>
              <a:t>44</a:t>
            </a:fld>
            <a:endParaRPr lang="de-DE" dirty="0"/>
          </a:p>
        </p:txBody>
      </p:sp>
      <p:sp>
        <p:nvSpPr>
          <p:cNvPr id="12" name="Textplatzhalter 3">
            <a:extLst>
              <a:ext uri="{FF2B5EF4-FFF2-40B4-BE49-F238E27FC236}">
                <a16:creationId xmlns:a16="http://schemas.microsoft.com/office/drawing/2014/main" id="{C5F7022F-A39C-2575-1C35-B8A93BEB0446}"/>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1CC8C4DB-16E8-24F8-6438-3E245A78314E}"/>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6EBDB08B-B5FA-BC6F-4FC8-0101DC9FCC3C}"/>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100" dirty="0">
                <a:solidFill>
                  <a:schemeClr val="accent5">
                    <a:lumMod val="75000"/>
                  </a:schemeClr>
                </a:solidFill>
                <a:latin typeface="Arial Nova" panose="020B0504020202020204" pitchFamily="34" charset="0"/>
              </a:rPr>
              <a:t>Digitales</a:t>
            </a:r>
          </a:p>
          <a:p>
            <a:pPr>
              <a:lnSpc>
                <a:spcPct val="170000"/>
              </a:lnSpc>
            </a:pPr>
            <a:r>
              <a:rPr lang="de-DE" sz="2100" dirty="0">
                <a:solidFill>
                  <a:schemeClr val="bg1"/>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6" name="Grafik 15">
            <a:extLst>
              <a:ext uri="{FF2B5EF4-FFF2-40B4-BE49-F238E27FC236}">
                <a16:creationId xmlns:a16="http://schemas.microsoft.com/office/drawing/2014/main" id="{15EC7F7D-796E-3379-DA60-2B0FC5530836}"/>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3" name="Textplatzhalter 3">
            <a:extLst>
              <a:ext uri="{FF2B5EF4-FFF2-40B4-BE49-F238E27FC236}">
                <a16:creationId xmlns:a16="http://schemas.microsoft.com/office/drawing/2014/main" id="{117408C8-626A-62F5-5180-79C9D13CACFD}"/>
              </a:ext>
            </a:extLst>
          </p:cNvPr>
          <p:cNvSpPr txBox="1">
            <a:spLocks/>
          </p:cNvSpPr>
          <p:nvPr/>
        </p:nvSpPr>
        <p:spPr>
          <a:xfrm>
            <a:off x="4453728" y="1377857"/>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rgbClr val="FF0000"/>
              </a:solidFill>
              <a:latin typeface="Arial Nova" panose="020B0504020202020204" pitchFamily="34" charset="0"/>
            </a:endParaRPr>
          </a:p>
        </p:txBody>
      </p:sp>
      <p:sp>
        <p:nvSpPr>
          <p:cNvPr id="4" name="Textfeld 3">
            <a:extLst>
              <a:ext uri="{FF2B5EF4-FFF2-40B4-BE49-F238E27FC236}">
                <a16:creationId xmlns:a16="http://schemas.microsoft.com/office/drawing/2014/main" id="{DFFAA4A3-07B7-434D-F362-39A4D675BEA4}"/>
              </a:ext>
            </a:extLst>
          </p:cNvPr>
          <p:cNvSpPr txBox="1"/>
          <p:nvPr/>
        </p:nvSpPr>
        <p:spPr>
          <a:xfrm>
            <a:off x="3054096" y="1832035"/>
            <a:ext cx="8299704" cy="4247317"/>
          </a:xfrm>
          <a:prstGeom prst="rect">
            <a:avLst/>
          </a:prstGeom>
          <a:noFill/>
        </p:spPr>
        <p:txBody>
          <a:bodyPr wrap="square" rtlCol="0">
            <a:spAutoFit/>
          </a:bodyPr>
          <a:lstStyle/>
          <a:p>
            <a:endParaRPr lang="de-DE" dirty="0"/>
          </a:p>
          <a:p>
            <a:pPr marL="447675" indent="-447675"/>
            <a:r>
              <a:rPr lang="de-DE" dirty="0"/>
              <a:t>12.1 Marketing (40 h | 80 h)</a:t>
            </a:r>
          </a:p>
          <a:p>
            <a:pPr marL="447675" indent="-447675"/>
            <a:endParaRPr lang="de-DE" dirty="0"/>
          </a:p>
          <a:p>
            <a:pPr marL="447675" indent="-447675"/>
            <a:r>
              <a:rPr lang="de-DE" dirty="0"/>
              <a:t>12.2 Beschaffung und Lagerung (40 h | 80 h)</a:t>
            </a:r>
          </a:p>
          <a:p>
            <a:pPr marL="447675" indent="-447675"/>
            <a:endParaRPr lang="de-DE" dirty="0"/>
          </a:p>
          <a:p>
            <a:pPr marL="447675" indent="-447675"/>
            <a:r>
              <a:rPr lang="de-DE" dirty="0"/>
              <a:t>12.3 Projekt (nicht prüfungsrelevant) (40 h | 80 h)</a:t>
            </a:r>
          </a:p>
          <a:p>
            <a:pPr marL="447675" indent="-447675"/>
            <a:endParaRPr lang="de-DE" dirty="0"/>
          </a:p>
          <a:p>
            <a:pPr marL="447675" indent="-447675"/>
            <a:r>
              <a:rPr lang="de-DE" dirty="0"/>
              <a:t>12.1 Objektorientierte Softwareentwicklung (40 h | 80 h)</a:t>
            </a:r>
          </a:p>
          <a:p>
            <a:pPr marL="447675" indent="-447675"/>
            <a:endParaRPr lang="de-DE" dirty="0"/>
          </a:p>
          <a:p>
            <a:pPr marL="447675" indent="-447675"/>
            <a:r>
              <a:rPr lang="de-DE" dirty="0"/>
              <a:t>12.2 Datenbanksysteme (40 h | 80 h)</a:t>
            </a:r>
          </a:p>
          <a:p>
            <a:pPr marL="447675" indent="-447675"/>
            <a:endParaRPr lang="de-DE" dirty="0"/>
          </a:p>
          <a:p>
            <a:pPr marL="447675" indent="-447675"/>
            <a:endParaRPr lang="de-DE" dirty="0"/>
          </a:p>
          <a:p>
            <a:pPr marL="447675" indent="-447675"/>
            <a:endParaRPr lang="de-DE" dirty="0"/>
          </a:p>
          <a:p>
            <a:pPr marL="447675" indent="-447675"/>
            <a:endParaRPr lang="de-DE" dirty="0"/>
          </a:p>
          <a:p>
            <a:pPr marL="447675" indent="-447675"/>
            <a:endParaRPr lang="de-DE" dirty="0"/>
          </a:p>
        </p:txBody>
      </p:sp>
      <p:sp>
        <p:nvSpPr>
          <p:cNvPr id="6" name="Geschweifte Klammer rechts 5">
            <a:extLst>
              <a:ext uri="{FF2B5EF4-FFF2-40B4-BE49-F238E27FC236}">
                <a16:creationId xmlns:a16="http://schemas.microsoft.com/office/drawing/2014/main" id="{F702A03C-A0D5-94F2-3EF5-646715AE04BA}"/>
              </a:ext>
            </a:extLst>
          </p:cNvPr>
          <p:cNvSpPr/>
          <p:nvPr/>
        </p:nvSpPr>
        <p:spPr>
          <a:xfrm>
            <a:off x="8610600" y="2139695"/>
            <a:ext cx="387096" cy="2514601"/>
          </a:xfrm>
          <a:prstGeom prst="rightBrace">
            <a:avLst>
              <a:gd name="adj1" fmla="val 8333"/>
              <a:gd name="adj2" fmla="val 496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9C8DE409-F7B4-2D0D-7F48-DA30A17504D2}"/>
              </a:ext>
            </a:extLst>
          </p:cNvPr>
          <p:cNvSpPr txBox="1"/>
          <p:nvPr/>
        </p:nvSpPr>
        <p:spPr>
          <a:xfrm>
            <a:off x="9283771" y="3105834"/>
            <a:ext cx="2033016" cy="646331"/>
          </a:xfrm>
          <a:prstGeom prst="rect">
            <a:avLst/>
          </a:prstGeom>
          <a:noFill/>
        </p:spPr>
        <p:txBody>
          <a:bodyPr wrap="square" rtlCol="0">
            <a:spAutoFit/>
          </a:bodyPr>
          <a:lstStyle/>
          <a:p>
            <a:r>
              <a:rPr lang="de-DE" dirty="0"/>
              <a:t>gewichteter Mittelwert</a:t>
            </a:r>
          </a:p>
        </p:txBody>
      </p:sp>
      <p:sp>
        <p:nvSpPr>
          <p:cNvPr id="14" name="Rechteck 13">
            <a:extLst>
              <a:ext uri="{FF2B5EF4-FFF2-40B4-BE49-F238E27FC236}">
                <a16:creationId xmlns:a16="http://schemas.microsoft.com/office/drawing/2014/main" id="{63E47665-55C3-93E2-8D29-0437CB5F3080}"/>
              </a:ext>
            </a:extLst>
          </p:cNvPr>
          <p:cNvSpPr/>
          <p:nvPr/>
        </p:nvSpPr>
        <p:spPr>
          <a:xfrm>
            <a:off x="3054096" y="6272305"/>
            <a:ext cx="1912042" cy="365125"/>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SP Wirtschaft</a:t>
            </a:r>
          </a:p>
        </p:txBody>
      </p:sp>
      <p:sp>
        <p:nvSpPr>
          <p:cNvPr id="15" name="Rechteck 14">
            <a:extLst>
              <a:ext uri="{FF2B5EF4-FFF2-40B4-BE49-F238E27FC236}">
                <a16:creationId xmlns:a16="http://schemas.microsoft.com/office/drawing/2014/main" id="{ADB9EBCA-4481-68D6-6DE1-36785617E83F}"/>
              </a:ext>
            </a:extLst>
          </p:cNvPr>
          <p:cNvSpPr/>
          <p:nvPr/>
        </p:nvSpPr>
        <p:spPr>
          <a:xfrm>
            <a:off x="5118537" y="6272304"/>
            <a:ext cx="2370083" cy="365125"/>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SP Informationstechnik</a:t>
            </a:r>
          </a:p>
        </p:txBody>
      </p:sp>
    </p:spTree>
    <p:extLst>
      <p:ext uri="{BB962C8B-B14F-4D97-AF65-F5344CB8AC3E}">
        <p14:creationId xmlns:p14="http://schemas.microsoft.com/office/powerpoint/2010/main" val="2782586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31BDF-8251-354D-D5F3-9F8BDEC81B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AC7464-282C-91C7-E840-BF91C072B694}"/>
              </a:ext>
            </a:extLst>
          </p:cNvPr>
          <p:cNvSpPr>
            <a:spLocks noGrp="1"/>
          </p:cNvSpPr>
          <p:nvPr>
            <p:ph type="title"/>
          </p:nvPr>
        </p:nvSpPr>
        <p:spPr>
          <a:xfrm>
            <a:off x="251038" y="308676"/>
            <a:ext cx="9999386" cy="530225"/>
          </a:xfrm>
        </p:spPr>
        <p:txBody>
          <a:bodyPr>
            <a:normAutofit fontScale="90000"/>
          </a:bodyPr>
          <a:lstStyle/>
          <a:p>
            <a:r>
              <a:rPr lang="de-DE" b="1" dirty="0">
                <a:solidFill>
                  <a:schemeClr val="accent5">
                    <a:lumMod val="50000"/>
                  </a:schemeClr>
                </a:solidFill>
                <a:latin typeface="Arial Nova" panose="020B0504020202020204" pitchFamily="34" charset="0"/>
              </a:rPr>
              <a:t>Leistungsfeststellung – Bedeutung der Fächer FO12</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83C6D384-3B6E-BE83-0217-624438669EBA}"/>
              </a:ext>
            </a:extLst>
          </p:cNvPr>
          <p:cNvSpPr>
            <a:spLocks noGrp="1"/>
          </p:cNvSpPr>
          <p:nvPr>
            <p:ph type="sldNum" sz="quarter" idx="12"/>
          </p:nvPr>
        </p:nvSpPr>
        <p:spPr/>
        <p:txBody>
          <a:bodyPr/>
          <a:lstStyle/>
          <a:p>
            <a:fld id="{6AE86B99-7A48-4B8D-A491-3B4D371BC6C1}" type="slidenum">
              <a:rPr lang="de-DE" smtClean="0"/>
              <a:t>45</a:t>
            </a:fld>
            <a:endParaRPr lang="de-DE" dirty="0"/>
          </a:p>
        </p:txBody>
      </p:sp>
      <p:sp>
        <p:nvSpPr>
          <p:cNvPr id="12" name="Textplatzhalter 3">
            <a:extLst>
              <a:ext uri="{FF2B5EF4-FFF2-40B4-BE49-F238E27FC236}">
                <a16:creationId xmlns:a16="http://schemas.microsoft.com/office/drawing/2014/main" id="{CE422197-B718-911E-AC0B-8D3DDF2BC543}"/>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2B079703-EF5E-DE93-B6A8-17E51F8287B4}"/>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34D50A67-6583-6EB5-15F8-2A99E7DD577A}"/>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100" dirty="0">
                <a:solidFill>
                  <a:schemeClr val="accent5">
                    <a:lumMod val="75000"/>
                  </a:schemeClr>
                </a:solidFill>
                <a:latin typeface="Arial Nova" panose="020B0504020202020204" pitchFamily="34" charset="0"/>
              </a:rPr>
              <a:t>Digitales</a:t>
            </a:r>
          </a:p>
          <a:p>
            <a:pPr>
              <a:lnSpc>
                <a:spcPct val="170000"/>
              </a:lnSpc>
            </a:pPr>
            <a:r>
              <a:rPr lang="de-DE" sz="2100" dirty="0">
                <a:solidFill>
                  <a:schemeClr val="bg1"/>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6" name="Grafik 15">
            <a:extLst>
              <a:ext uri="{FF2B5EF4-FFF2-40B4-BE49-F238E27FC236}">
                <a16:creationId xmlns:a16="http://schemas.microsoft.com/office/drawing/2014/main" id="{8DF6F7AA-2E1E-6956-7BEF-A6B204E4B4B7}"/>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3" name="Textplatzhalter 3">
            <a:extLst>
              <a:ext uri="{FF2B5EF4-FFF2-40B4-BE49-F238E27FC236}">
                <a16:creationId xmlns:a16="http://schemas.microsoft.com/office/drawing/2014/main" id="{306E4D77-AC8D-3AA6-E120-C2FFA7BD86A3}"/>
              </a:ext>
            </a:extLst>
          </p:cNvPr>
          <p:cNvSpPr txBox="1">
            <a:spLocks/>
          </p:cNvSpPr>
          <p:nvPr/>
        </p:nvSpPr>
        <p:spPr>
          <a:xfrm>
            <a:off x="4453728" y="1377857"/>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rgbClr val="FF0000"/>
              </a:solidFill>
              <a:latin typeface="Arial Nova" panose="020B0504020202020204" pitchFamily="34" charset="0"/>
            </a:endParaRPr>
          </a:p>
        </p:txBody>
      </p:sp>
      <p:sp>
        <p:nvSpPr>
          <p:cNvPr id="11" name="Textfeld 10">
            <a:extLst>
              <a:ext uri="{FF2B5EF4-FFF2-40B4-BE49-F238E27FC236}">
                <a16:creationId xmlns:a16="http://schemas.microsoft.com/office/drawing/2014/main" id="{335E7C42-1121-F26D-AB13-C9A653E2BD9C}"/>
              </a:ext>
            </a:extLst>
          </p:cNvPr>
          <p:cNvSpPr txBox="1"/>
          <p:nvPr/>
        </p:nvSpPr>
        <p:spPr>
          <a:xfrm>
            <a:off x="3114675" y="2204299"/>
            <a:ext cx="8049712" cy="3046988"/>
          </a:xfrm>
          <a:prstGeom prst="rect">
            <a:avLst/>
          </a:prstGeom>
          <a:noFill/>
        </p:spPr>
        <p:txBody>
          <a:bodyPr wrap="square" rtlCol="0">
            <a:spAutoFit/>
          </a:bodyPr>
          <a:lstStyle/>
          <a:p>
            <a:endParaRPr lang="de-DE" dirty="0"/>
          </a:p>
          <a:p>
            <a:pPr marL="809625" lvl="2" indent="-269875">
              <a:spcAft>
                <a:spcPts val="600"/>
              </a:spcAft>
              <a:buFont typeface="Arial" panose="020B0604020202020204" pitchFamily="34" charset="0"/>
              <a:buChar char="•"/>
            </a:pPr>
            <a:r>
              <a:rPr lang="de-DE" sz="3200" dirty="0">
                <a:sym typeface="Wingdings" panose="05000000000000000000" pitchFamily="2" charset="2"/>
              </a:rPr>
              <a:t>Schwerpunkt: 4-fach </a:t>
            </a:r>
            <a:r>
              <a:rPr lang="de-DE" sz="4000" dirty="0">
                <a:solidFill>
                  <a:srgbClr val="FF0000"/>
                </a:solidFill>
                <a:latin typeface="Cavolini" panose="03000502040302020204" pitchFamily="66" charset="0"/>
                <a:cs typeface="Cavolini" panose="03000502040302020204" pitchFamily="66" charset="0"/>
                <a:sym typeface="Wingdings" panose="05000000000000000000" pitchFamily="2" charset="2"/>
              </a:rPr>
              <a:t>!!!</a:t>
            </a:r>
            <a:endParaRPr lang="de-DE" sz="3200" dirty="0">
              <a:solidFill>
                <a:srgbClr val="FF0000"/>
              </a:solidFill>
              <a:latin typeface="Cavolini" panose="03000502040302020204" pitchFamily="66" charset="0"/>
              <a:cs typeface="Cavolini" panose="03000502040302020204" pitchFamily="66" charset="0"/>
              <a:sym typeface="Wingdings" panose="05000000000000000000" pitchFamily="2" charset="2"/>
            </a:endParaRPr>
          </a:p>
          <a:p>
            <a:pPr marL="809625" lvl="2" indent="-269875">
              <a:spcAft>
                <a:spcPts val="600"/>
              </a:spcAft>
              <a:buFont typeface="Arial" panose="020B0604020202020204" pitchFamily="34" charset="0"/>
              <a:buChar char="•"/>
            </a:pPr>
            <a:r>
              <a:rPr lang="de-DE" sz="3200" dirty="0">
                <a:sym typeface="Wingdings" panose="05000000000000000000" pitchFamily="2" charset="2"/>
              </a:rPr>
              <a:t>Deutsch, Englisch, Mathe: 2-fach</a:t>
            </a:r>
          </a:p>
          <a:p>
            <a:pPr marL="809625" lvl="2" indent="-269875">
              <a:spcAft>
                <a:spcPts val="1200"/>
              </a:spcAft>
              <a:buFont typeface="Arial" panose="020B0604020202020204" pitchFamily="34" charset="0"/>
              <a:buChar char="•"/>
            </a:pPr>
            <a:r>
              <a:rPr lang="de-DE" sz="3200" dirty="0">
                <a:sym typeface="Wingdings" panose="05000000000000000000" pitchFamily="2" charset="2"/>
              </a:rPr>
              <a:t>restliche Fächer sowie die Gesamtleistung des Wahlpflichtunterrichts: 1-fach</a:t>
            </a:r>
          </a:p>
          <a:p>
            <a:endParaRPr lang="de-DE" dirty="0"/>
          </a:p>
        </p:txBody>
      </p:sp>
    </p:spTree>
    <p:extLst>
      <p:ext uri="{BB962C8B-B14F-4D97-AF65-F5344CB8AC3E}">
        <p14:creationId xmlns:p14="http://schemas.microsoft.com/office/powerpoint/2010/main" val="1192173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7078016" cy="530225"/>
          </a:xfrm>
        </p:spPr>
        <p:txBody>
          <a:bodyPr>
            <a:normAutofit fontScale="90000"/>
          </a:bodyPr>
          <a:lstStyle/>
          <a:p>
            <a:r>
              <a:rPr lang="de-DE" b="1" dirty="0">
                <a:solidFill>
                  <a:schemeClr val="accent5">
                    <a:lumMod val="50000"/>
                  </a:schemeClr>
                </a:solidFill>
                <a:latin typeface="Arial Nova" panose="020B0504020202020204" pitchFamily="34" charset="0"/>
              </a:rPr>
              <a:t>Nachteilsausgleich</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46</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100" dirty="0">
                <a:solidFill>
                  <a:schemeClr val="accent5">
                    <a:lumMod val="75000"/>
                  </a:schemeClr>
                </a:solidFill>
                <a:latin typeface="Arial Nova" panose="020B0504020202020204" pitchFamily="34" charset="0"/>
              </a:rPr>
              <a:t>Digitales</a:t>
            </a:r>
          </a:p>
          <a:p>
            <a:pPr>
              <a:lnSpc>
                <a:spcPct val="170000"/>
              </a:lnSpc>
            </a:pPr>
            <a:r>
              <a:rPr lang="de-DE" sz="2100" dirty="0">
                <a:solidFill>
                  <a:schemeClr val="accent5">
                    <a:lumMod val="75000"/>
                  </a:schemeClr>
                </a:solidFill>
                <a:latin typeface="Arial Nova" panose="020B0504020202020204" pitchFamily="34" charset="0"/>
              </a:rPr>
              <a:t>Leistungsfeststellung</a:t>
            </a:r>
          </a:p>
          <a:p>
            <a:pPr>
              <a:lnSpc>
                <a:spcPct val="170000"/>
              </a:lnSpc>
            </a:pPr>
            <a:r>
              <a:rPr lang="de-DE" sz="2100" dirty="0">
                <a:solidFill>
                  <a:schemeClr val="bg1"/>
                </a:solidFill>
                <a:latin typeface="Arial Nova" panose="020B0504020202020204" pitchFamily="34" charset="0"/>
              </a:rPr>
              <a:t>Nachteilsausgleich</a:t>
            </a:r>
          </a:p>
          <a:p>
            <a:pPr>
              <a:lnSpc>
                <a:spcPct val="120000"/>
              </a:lnSpc>
            </a:pPr>
            <a:r>
              <a:rPr lang="de-DE" sz="2100" dirty="0">
                <a:solidFill>
                  <a:schemeClr val="bg1"/>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bg1"/>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3" name="Textplatzhalter 3">
            <a:extLst>
              <a:ext uri="{FF2B5EF4-FFF2-40B4-BE49-F238E27FC236}">
                <a16:creationId xmlns:a16="http://schemas.microsoft.com/office/drawing/2014/main" id="{1F98968B-D625-4C33-29EE-3107867095F6}"/>
              </a:ext>
            </a:extLst>
          </p:cNvPr>
          <p:cNvSpPr txBox="1">
            <a:spLocks/>
          </p:cNvSpPr>
          <p:nvPr/>
        </p:nvSpPr>
        <p:spPr>
          <a:xfrm>
            <a:off x="4453728" y="1377857"/>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rgbClr val="FF0000"/>
              </a:solidFill>
              <a:latin typeface="Arial Nova" panose="020B0504020202020204" pitchFamily="34" charset="0"/>
            </a:endParaRPr>
          </a:p>
        </p:txBody>
      </p:sp>
      <p:sp>
        <p:nvSpPr>
          <p:cNvPr id="4" name="Textplatzhalter 3">
            <a:extLst>
              <a:ext uri="{FF2B5EF4-FFF2-40B4-BE49-F238E27FC236}">
                <a16:creationId xmlns:a16="http://schemas.microsoft.com/office/drawing/2014/main" id="{4B5BCAA4-0E49-7536-E3C2-E27514CE7ED1}"/>
              </a:ext>
            </a:extLst>
          </p:cNvPr>
          <p:cNvSpPr txBox="1">
            <a:spLocks/>
          </p:cNvSpPr>
          <p:nvPr/>
        </p:nvSpPr>
        <p:spPr>
          <a:xfrm>
            <a:off x="3487656" y="1494169"/>
            <a:ext cx="6852710" cy="5227306"/>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rgbClr val="FF0000"/>
              </a:solidFill>
              <a:latin typeface="Arial Nova" panose="020B0504020202020204" pitchFamily="34" charset="0"/>
            </a:endParaRPr>
          </a:p>
          <a:p>
            <a:endParaRPr lang="de-DE" sz="3600" dirty="0">
              <a:solidFill>
                <a:srgbClr val="FF0000"/>
              </a:solidFill>
              <a:latin typeface="Arial Nova" panose="020B0504020202020204" pitchFamily="34" charset="0"/>
            </a:endParaRPr>
          </a:p>
          <a:p>
            <a:endParaRPr lang="de-DE" sz="3600" dirty="0">
              <a:solidFill>
                <a:srgbClr val="FF0000"/>
              </a:solidFill>
              <a:latin typeface="Arial Nova" panose="020B0504020202020204" pitchFamily="34" charset="0"/>
            </a:endParaRPr>
          </a:p>
          <a:p>
            <a:endParaRPr lang="de-DE" sz="3600" dirty="0">
              <a:solidFill>
                <a:srgbClr val="FF0000"/>
              </a:solidFill>
              <a:latin typeface="Arial Nova" panose="020B0504020202020204" pitchFamily="34" charset="0"/>
            </a:endParaRPr>
          </a:p>
          <a:p>
            <a:endParaRPr lang="de-DE" sz="1100" b="1" dirty="0">
              <a:latin typeface="Arial Nova" panose="020B0504020202020204" pitchFamily="34" charset="0"/>
            </a:endParaRPr>
          </a:p>
          <a:p>
            <a:r>
              <a:rPr lang="de-DE" sz="2800" b="1" dirty="0">
                <a:solidFill>
                  <a:schemeClr val="accent1">
                    <a:lumMod val="75000"/>
                  </a:schemeClr>
                </a:solidFill>
                <a:latin typeface="Arial Nova" panose="020B0504020202020204" pitchFamily="34" charset="0"/>
              </a:rPr>
              <a:t>Beispiele für Maßnahmen</a:t>
            </a:r>
          </a:p>
          <a:p>
            <a:pPr marL="457200" indent="-457200">
              <a:lnSpc>
                <a:spcPct val="120000"/>
              </a:lnSpc>
              <a:buFontTx/>
              <a:buChar char="-"/>
            </a:pPr>
            <a:r>
              <a:rPr lang="de-DE" sz="2800" dirty="0">
                <a:solidFill>
                  <a:schemeClr val="accent1">
                    <a:lumMod val="75000"/>
                  </a:schemeClr>
                </a:solidFill>
                <a:latin typeface="Arial Nova" panose="020B0504020202020204" pitchFamily="34" charset="0"/>
              </a:rPr>
              <a:t>verlängerte Bearbeitungszeiten</a:t>
            </a:r>
          </a:p>
          <a:p>
            <a:pPr marL="457200" indent="-457200">
              <a:lnSpc>
                <a:spcPct val="120000"/>
              </a:lnSpc>
              <a:buFontTx/>
              <a:buChar char="-"/>
            </a:pPr>
            <a:r>
              <a:rPr lang="de-DE" sz="2800" dirty="0">
                <a:solidFill>
                  <a:schemeClr val="accent1">
                    <a:lumMod val="75000"/>
                  </a:schemeClr>
                </a:solidFill>
                <a:latin typeface="Arial Nova" panose="020B0504020202020204" pitchFamily="34" charset="0"/>
              </a:rPr>
              <a:t>Rechtschreibschutz</a:t>
            </a:r>
          </a:p>
          <a:p>
            <a:endParaRPr lang="de-DE" sz="2800" b="1" dirty="0">
              <a:solidFill>
                <a:schemeClr val="accent1">
                  <a:lumMod val="75000"/>
                </a:schemeClr>
              </a:solidFill>
              <a:latin typeface="Arial Nova" panose="020B0504020202020204" pitchFamily="34" charset="0"/>
            </a:endParaRPr>
          </a:p>
          <a:p>
            <a:r>
              <a:rPr lang="de-DE" sz="2800" b="1" dirty="0">
                <a:solidFill>
                  <a:schemeClr val="accent1">
                    <a:lumMod val="75000"/>
                  </a:schemeClr>
                </a:solidFill>
                <a:latin typeface="Arial Nova" panose="020B0504020202020204" pitchFamily="34" charset="0"/>
              </a:rPr>
              <a:t>Ansprechpartner</a:t>
            </a:r>
            <a:endParaRPr lang="de-DE" sz="2800" dirty="0">
              <a:solidFill>
                <a:schemeClr val="accent1">
                  <a:lumMod val="75000"/>
                </a:schemeClr>
              </a:solidFill>
              <a:latin typeface="Arial Nova" panose="020B0504020202020204" pitchFamily="34" charset="0"/>
            </a:endParaRPr>
          </a:p>
          <a:p>
            <a:r>
              <a:rPr lang="de-DE" sz="2800" dirty="0">
                <a:solidFill>
                  <a:schemeClr val="accent1">
                    <a:lumMod val="75000"/>
                  </a:schemeClr>
                </a:solidFill>
                <a:latin typeface="Arial Nova" panose="020B0504020202020204" pitchFamily="34" charset="0"/>
              </a:rPr>
              <a:t>Herr Diehl: moritz.diehl@mws.schule</a:t>
            </a:r>
          </a:p>
        </p:txBody>
      </p:sp>
      <p:pic>
        <p:nvPicPr>
          <p:cNvPr id="11" name="Grafik 10">
            <a:extLst>
              <a:ext uri="{FF2B5EF4-FFF2-40B4-BE49-F238E27FC236}">
                <a16:creationId xmlns:a16="http://schemas.microsoft.com/office/drawing/2014/main" id="{7FE7D936-DEFC-D6AF-B917-FF47AADB29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7656" y="989012"/>
            <a:ext cx="4805280" cy="196691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7959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47</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25457"/>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r>
              <a:rPr lang="de-DE" sz="3600" dirty="0">
                <a:solidFill>
                  <a:schemeClr val="accent1">
                    <a:lumMod val="75000"/>
                  </a:schemeClr>
                </a:solidFill>
                <a:latin typeface="Arial Nova" panose="020B0504020202020204" pitchFamily="34" charset="0"/>
              </a:rPr>
              <a:t> </a:t>
            </a: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6" name="Textplatzhalter 3">
            <a:extLst>
              <a:ext uri="{FF2B5EF4-FFF2-40B4-BE49-F238E27FC236}">
                <a16:creationId xmlns:a16="http://schemas.microsoft.com/office/drawing/2014/main" id="{CF419BFD-ABEA-7046-8460-AFF76AA303A9}"/>
              </a:ext>
            </a:extLst>
          </p:cNvPr>
          <p:cNvSpPr txBox="1">
            <a:spLocks/>
          </p:cNvSpPr>
          <p:nvPr/>
        </p:nvSpPr>
        <p:spPr>
          <a:xfrm>
            <a:off x="3842668" y="1000720"/>
            <a:ext cx="5881195" cy="4474116"/>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6700" b="1" dirty="0">
                <a:solidFill>
                  <a:schemeClr val="accent1">
                    <a:lumMod val="50000"/>
                  </a:schemeClr>
                </a:solidFill>
                <a:latin typeface="Arial Nova" panose="020B0504020202020204" pitchFamily="34" charset="0"/>
              </a:rPr>
              <a:t>ICDL-Zertifikat  </a:t>
            </a:r>
          </a:p>
          <a:p>
            <a:r>
              <a:rPr lang="de-DE" sz="5900" dirty="0">
                <a:solidFill>
                  <a:schemeClr val="accent1">
                    <a:lumMod val="50000"/>
                  </a:schemeClr>
                </a:solidFill>
                <a:latin typeface="Arial Nova" panose="020B0504020202020204" pitchFamily="34" charset="0"/>
              </a:rPr>
              <a:t>Der Internationale </a:t>
            </a:r>
          </a:p>
          <a:p>
            <a:r>
              <a:rPr lang="de-DE" sz="5900" dirty="0">
                <a:solidFill>
                  <a:schemeClr val="accent1">
                    <a:lumMod val="50000"/>
                  </a:schemeClr>
                </a:solidFill>
                <a:latin typeface="Arial Nova" panose="020B0504020202020204" pitchFamily="34" charset="0"/>
              </a:rPr>
              <a:t>Computer Führerschein</a:t>
            </a:r>
            <a:r>
              <a:rPr lang="de-DE" sz="5900" b="1" dirty="0">
                <a:solidFill>
                  <a:schemeClr val="accent1">
                    <a:lumMod val="50000"/>
                  </a:schemeClr>
                </a:solidFill>
                <a:latin typeface="Arial Nova" panose="020B0504020202020204" pitchFamily="34" charset="0"/>
              </a:rPr>
              <a:t> </a:t>
            </a:r>
            <a:r>
              <a:rPr lang="de-DE" sz="5900" dirty="0">
                <a:solidFill>
                  <a:schemeClr val="accent1">
                    <a:lumMod val="50000"/>
                  </a:schemeClr>
                </a:solidFill>
                <a:latin typeface="Arial Nova" panose="020B0504020202020204" pitchFamily="34" charset="0"/>
              </a:rPr>
              <a:t>(ICDL</a:t>
            </a:r>
            <a:r>
              <a:rPr lang="de-DE" sz="5900" baseline="30000" dirty="0">
                <a:solidFill>
                  <a:schemeClr val="accent1">
                    <a:lumMod val="50000"/>
                  </a:schemeClr>
                </a:solidFill>
                <a:latin typeface="Arial Nova" panose="020B0504020202020204" pitchFamily="34" charset="0"/>
              </a:rPr>
              <a:t>®</a:t>
            </a:r>
            <a:r>
              <a:rPr lang="de-DE" sz="5900" dirty="0">
                <a:solidFill>
                  <a:schemeClr val="accent1">
                    <a:lumMod val="50000"/>
                  </a:schemeClr>
                </a:solidFill>
                <a:latin typeface="Arial Nova" panose="020B0504020202020204" pitchFamily="34" charset="0"/>
              </a:rPr>
              <a:t>)</a:t>
            </a:r>
            <a:endParaRPr lang="de-DE" sz="8400" dirty="0">
              <a:solidFill>
                <a:schemeClr val="accent1">
                  <a:lumMod val="50000"/>
                </a:schemeClr>
              </a:solidFill>
              <a:latin typeface="Arial Nova" panose="020B0504020202020204" pitchFamily="34" charset="0"/>
            </a:endParaRPr>
          </a:p>
          <a:p>
            <a:endParaRPr lang="de-DE" sz="3600" dirty="0">
              <a:solidFill>
                <a:schemeClr val="accent1">
                  <a:lumMod val="50000"/>
                </a:schemeClr>
              </a:solidFill>
              <a:latin typeface="Arial Nova" panose="020B0504020202020204" pitchFamily="34" charset="0"/>
            </a:endParaRPr>
          </a:p>
          <a:p>
            <a:endParaRPr lang="de-DE" sz="3600" dirty="0">
              <a:solidFill>
                <a:schemeClr val="accent1">
                  <a:lumMod val="50000"/>
                </a:schemeClr>
              </a:solidFill>
              <a:latin typeface="Arial Nova" panose="020B0504020202020204" pitchFamily="34" charset="0"/>
            </a:endParaRPr>
          </a:p>
          <a:p>
            <a:r>
              <a:rPr lang="de-DE" sz="6700" b="1" dirty="0">
                <a:solidFill>
                  <a:schemeClr val="accent1">
                    <a:lumMod val="50000"/>
                  </a:schemeClr>
                </a:solidFill>
                <a:latin typeface="Arial Nova" panose="020B0504020202020204" pitchFamily="34" charset="0"/>
              </a:rPr>
              <a:t>ICDL-Lehrkraft und Testleiter</a:t>
            </a:r>
          </a:p>
          <a:p>
            <a:r>
              <a:rPr lang="de-DE" sz="6700" dirty="0">
                <a:solidFill>
                  <a:schemeClr val="accent1">
                    <a:lumMod val="50000"/>
                  </a:schemeClr>
                </a:solidFill>
                <a:latin typeface="Arial Nova" panose="020B0504020202020204" pitchFamily="34" charset="0"/>
              </a:rPr>
              <a:t>Guido Gläser </a:t>
            </a:r>
          </a:p>
          <a:p>
            <a:r>
              <a:rPr lang="de-DE" sz="6700" dirty="0">
                <a:solidFill>
                  <a:schemeClr val="accent1">
                    <a:lumMod val="50000"/>
                  </a:schemeClr>
                </a:solidFill>
                <a:latin typeface="Arial Nova" panose="020B0504020202020204" pitchFamily="34" charset="0"/>
              </a:rPr>
              <a:t>guido.glaeser@mws.schule</a:t>
            </a:r>
          </a:p>
          <a:p>
            <a:endParaRPr lang="de-DE" sz="3600" dirty="0">
              <a:solidFill>
                <a:srgbClr val="FF0000"/>
              </a:solidFill>
              <a:latin typeface="Arial Nova" panose="020B0504020202020204" pitchFamily="34" charset="0"/>
            </a:endParaRPr>
          </a:p>
          <a:p>
            <a:endParaRPr lang="de-DE" sz="3600" dirty="0">
              <a:solidFill>
                <a:srgbClr val="FF0000"/>
              </a:solidFill>
              <a:latin typeface="Arial Nova" panose="020B0504020202020204" pitchFamily="34" charset="0"/>
            </a:endParaRPr>
          </a:p>
          <a:p>
            <a:pPr algn="ctr"/>
            <a:r>
              <a:rPr lang="de-DE" sz="4200" dirty="0">
                <a:latin typeface="Arial Nova" panose="020B0504020202020204" pitchFamily="34" charset="0"/>
              </a:rPr>
              <a:t>[</a:t>
            </a:r>
            <a:r>
              <a:rPr lang="de-DE" sz="4200" dirty="0">
                <a:solidFill>
                  <a:srgbClr val="FF0000"/>
                </a:solidFill>
                <a:latin typeface="Arial Nova" panose="020B0504020202020204" pitchFamily="34" charset="0"/>
                <a:hlinkClick r:id="rId3"/>
              </a:rPr>
              <a:t>ICDL-Site der MWS-Homepage</a:t>
            </a:r>
            <a:r>
              <a:rPr lang="de-DE" sz="4200" dirty="0">
                <a:latin typeface="Arial Nova" panose="020B0504020202020204" pitchFamily="34" charset="0"/>
              </a:rPr>
              <a:t>]</a:t>
            </a:r>
          </a:p>
          <a:p>
            <a:endParaRPr lang="de-DE" sz="3600" dirty="0">
              <a:solidFill>
                <a:srgbClr val="FF0000"/>
              </a:solidFill>
              <a:latin typeface="Arial Nova" panose="020B0504020202020204" pitchFamily="34" charset="0"/>
            </a:endParaRPr>
          </a:p>
        </p:txBody>
      </p:sp>
      <p:pic>
        <p:nvPicPr>
          <p:cNvPr id="1026" name="Picture 2" descr="testcenter_logo">
            <a:extLst>
              <a:ext uri="{FF2B5EF4-FFF2-40B4-BE49-F238E27FC236}">
                <a16:creationId xmlns:a16="http://schemas.microsoft.com/office/drawing/2014/main" id="{1C172B13-2C53-B207-3FE6-FDE9B1D7B9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41738" y="1436601"/>
            <a:ext cx="2075144" cy="207514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Grafik 9" descr="Ein Bild, das Muster, Pixel, nähen enthält.&#10;&#10;KI-generierte Inhalte können fehlerhaft sein.">
            <a:extLst>
              <a:ext uri="{FF2B5EF4-FFF2-40B4-BE49-F238E27FC236}">
                <a16:creationId xmlns:a16="http://schemas.microsoft.com/office/drawing/2014/main" id="{A7D817CB-95CA-2999-E470-F6E73FBDCF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6604" y="5368356"/>
            <a:ext cx="1289101" cy="1289101"/>
          </a:xfrm>
          <a:prstGeom prst="rect">
            <a:avLst/>
          </a:prstGeom>
          <a:effectLst>
            <a:outerShdw blurRad="50800" dist="38100" dir="2700000" algn="tl" rotWithShape="0">
              <a:prstClr val="black">
                <a:alpha val="40000"/>
              </a:prstClr>
            </a:outerShdw>
          </a:effectLst>
        </p:spPr>
      </p:pic>
      <p:sp>
        <p:nvSpPr>
          <p:cNvPr id="14" name="Titel 1">
            <a:extLst>
              <a:ext uri="{FF2B5EF4-FFF2-40B4-BE49-F238E27FC236}">
                <a16:creationId xmlns:a16="http://schemas.microsoft.com/office/drawing/2014/main" id="{CE9BDDB4-268B-9A76-027E-F19F53A7DDB1}"/>
              </a:ext>
            </a:extLst>
          </p:cNvPr>
          <p:cNvSpPr>
            <a:spLocks noGrp="1"/>
          </p:cNvSpPr>
          <p:nvPr>
            <p:ph type="title"/>
          </p:nvPr>
        </p:nvSpPr>
        <p:spPr>
          <a:xfrm>
            <a:off x="251039" y="308676"/>
            <a:ext cx="8671288" cy="530225"/>
          </a:xfrm>
        </p:spPr>
        <p:txBody>
          <a:bodyPr>
            <a:normAutofit fontScale="90000"/>
          </a:bodyPr>
          <a:lstStyle/>
          <a:p>
            <a:r>
              <a:rPr lang="de-DE" b="1" dirty="0">
                <a:solidFill>
                  <a:schemeClr val="accent5">
                    <a:lumMod val="50000"/>
                  </a:schemeClr>
                </a:solidFill>
                <a:latin typeface="Arial Nova" panose="020B0504020202020204" pitchFamily="34" charset="0"/>
              </a:rPr>
              <a:t>Zusatzqualifikationen</a:t>
            </a:r>
            <a:endParaRPr lang="de-DE" b="1" dirty="0">
              <a:solidFill>
                <a:srgbClr val="FF0000"/>
              </a:solidFill>
              <a:latin typeface="Arial Nova" panose="020B0504020202020204" pitchFamily="34" charset="0"/>
            </a:endParaRPr>
          </a:p>
        </p:txBody>
      </p:sp>
      <p:sp>
        <p:nvSpPr>
          <p:cNvPr id="15" name="Rechteck 14">
            <a:extLst>
              <a:ext uri="{FF2B5EF4-FFF2-40B4-BE49-F238E27FC236}">
                <a16:creationId xmlns:a16="http://schemas.microsoft.com/office/drawing/2014/main" id="{EF75DE7A-680A-4F76-AEA5-2B8D66B18E93}"/>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platzhalter 3">
            <a:extLst>
              <a:ext uri="{FF2B5EF4-FFF2-40B4-BE49-F238E27FC236}">
                <a16:creationId xmlns:a16="http://schemas.microsoft.com/office/drawing/2014/main" id="{89EC7030-8321-9342-4ACE-4A9BD0FB420F}"/>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100" dirty="0">
                <a:solidFill>
                  <a:schemeClr val="accent5">
                    <a:lumMod val="75000"/>
                  </a:schemeClr>
                </a:solidFill>
                <a:latin typeface="Arial Nova" panose="020B0504020202020204" pitchFamily="34" charset="0"/>
              </a:rPr>
              <a:t>Digitales</a:t>
            </a:r>
          </a:p>
          <a:p>
            <a:pPr>
              <a:lnSpc>
                <a:spcPct val="170000"/>
              </a:lnSpc>
            </a:pPr>
            <a:r>
              <a:rPr lang="de-DE" sz="2100" dirty="0">
                <a:solidFill>
                  <a:schemeClr val="accent5">
                    <a:lumMod val="75000"/>
                  </a:schemeClr>
                </a:solidFill>
                <a:latin typeface="Arial Nova" panose="020B0504020202020204" pitchFamily="34" charset="0"/>
              </a:rPr>
              <a:t>Leistungsfeststellung</a:t>
            </a:r>
          </a:p>
          <a:p>
            <a:pPr>
              <a:lnSpc>
                <a:spcPct val="170000"/>
              </a:lnSpc>
            </a:pPr>
            <a:r>
              <a:rPr lang="de-DE" sz="2100" dirty="0">
                <a:solidFill>
                  <a:schemeClr val="accent5">
                    <a:lumMod val="75000"/>
                  </a:schemeClr>
                </a:solidFill>
                <a:latin typeface="Arial Nova" panose="020B0504020202020204" pitchFamily="34" charset="0"/>
              </a:rPr>
              <a:t>Nachteilsausgleich</a:t>
            </a:r>
          </a:p>
          <a:p>
            <a:pPr>
              <a:lnSpc>
                <a:spcPct val="120000"/>
              </a:lnSpc>
            </a:pPr>
            <a:r>
              <a:rPr lang="de-DE" sz="2100" dirty="0">
                <a:solidFill>
                  <a:schemeClr val="accent5">
                    <a:lumMod val="75000"/>
                  </a:schemeClr>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accent5">
                    <a:lumMod val="75000"/>
                  </a:schemeClr>
                </a:solidFill>
                <a:latin typeface="Arial Nova" panose="020B0504020202020204" pitchFamily="34" charset="0"/>
              </a:rPr>
              <a:t>Erwerb Mittlere Reife &amp; Hauptschulabschluss</a:t>
            </a:r>
          </a:p>
          <a:p>
            <a:pPr>
              <a:lnSpc>
                <a:spcPct val="170000"/>
              </a:lnSpc>
            </a:pPr>
            <a:r>
              <a:rPr lang="de-DE" sz="2100" dirty="0">
                <a:solidFill>
                  <a:schemeClr val="bg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7" name="Grafik 16">
            <a:extLst>
              <a:ext uri="{FF2B5EF4-FFF2-40B4-BE49-F238E27FC236}">
                <a16:creationId xmlns:a16="http://schemas.microsoft.com/office/drawing/2014/main" id="{3DD8E452-A6F0-2F33-04F2-D00BF8E01D4D}"/>
              </a:ext>
            </a:extLst>
          </p:cNvPr>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Tree>
    <p:extLst>
      <p:ext uri="{BB962C8B-B14F-4D97-AF65-F5344CB8AC3E}">
        <p14:creationId xmlns:p14="http://schemas.microsoft.com/office/powerpoint/2010/main" val="1551970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48</a:t>
            </a:fld>
            <a:endParaRPr lang="de-DE" dirty="0"/>
          </a:p>
        </p:txBody>
      </p:sp>
      <p:sp>
        <p:nvSpPr>
          <p:cNvPr id="3" name="Textplatzhalter 3">
            <a:extLst>
              <a:ext uri="{FF2B5EF4-FFF2-40B4-BE49-F238E27FC236}">
                <a16:creationId xmlns:a16="http://schemas.microsoft.com/office/drawing/2014/main" id="{59F7BA12-5201-5911-D38C-62342D879E96}"/>
              </a:ext>
            </a:extLst>
          </p:cNvPr>
          <p:cNvSpPr txBox="1">
            <a:spLocks/>
          </p:cNvSpPr>
          <p:nvPr/>
        </p:nvSpPr>
        <p:spPr>
          <a:xfrm>
            <a:off x="3925471" y="961794"/>
            <a:ext cx="6106586" cy="489444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3000" dirty="0">
                <a:solidFill>
                  <a:schemeClr val="accent1">
                    <a:lumMod val="50000"/>
                  </a:schemeClr>
                </a:solidFill>
                <a:latin typeface="Arial Nova" panose="020B0504020202020204" pitchFamily="34" charset="0"/>
              </a:rPr>
              <a:t>z.B. Praktika, Schulprojekte, Schüler-austausch, Begegnungsfahrten, …</a:t>
            </a:r>
            <a:endParaRPr lang="de-DE" sz="3200" dirty="0">
              <a:solidFill>
                <a:schemeClr val="accent1">
                  <a:lumMod val="50000"/>
                </a:schemeClr>
              </a:solidFill>
              <a:latin typeface="Arial Nova" panose="020B0504020202020204" pitchFamily="34" charset="0"/>
            </a:endParaRPr>
          </a:p>
          <a:p>
            <a:endParaRPr lang="de-DE" sz="3200" dirty="0">
              <a:solidFill>
                <a:schemeClr val="accent1">
                  <a:lumMod val="50000"/>
                </a:schemeClr>
              </a:solidFill>
              <a:latin typeface="Arial Nova" panose="020B0504020202020204" pitchFamily="34" charset="0"/>
            </a:endParaRPr>
          </a:p>
          <a:p>
            <a:r>
              <a:rPr lang="de-DE" sz="3200" b="1" dirty="0">
                <a:solidFill>
                  <a:schemeClr val="accent1">
                    <a:lumMod val="50000"/>
                  </a:schemeClr>
                </a:solidFill>
                <a:latin typeface="Arial Nova" panose="020B0504020202020204" pitchFamily="34" charset="0"/>
              </a:rPr>
              <a:t>Beratungslehrkräfte</a:t>
            </a:r>
          </a:p>
          <a:p>
            <a:r>
              <a:rPr lang="de-DE" sz="3200" dirty="0">
                <a:solidFill>
                  <a:schemeClr val="accent1">
                    <a:lumMod val="50000"/>
                  </a:schemeClr>
                </a:solidFill>
                <a:latin typeface="Arial Nova" panose="020B0504020202020204" pitchFamily="34" charset="0"/>
              </a:rPr>
              <a:t>Annika Findt &amp; Tobias Alsen </a:t>
            </a:r>
          </a:p>
          <a:p>
            <a:endParaRPr lang="de-DE" sz="3200" dirty="0">
              <a:solidFill>
                <a:schemeClr val="accent1">
                  <a:lumMod val="50000"/>
                </a:schemeClr>
              </a:solidFill>
              <a:latin typeface="Arial Nova" panose="020B0504020202020204" pitchFamily="34" charset="0"/>
            </a:endParaRPr>
          </a:p>
          <a:p>
            <a:r>
              <a:rPr lang="de-DE" sz="3200" b="1" dirty="0">
                <a:solidFill>
                  <a:schemeClr val="accent1">
                    <a:lumMod val="50000"/>
                  </a:schemeClr>
                </a:solidFill>
                <a:latin typeface="Arial Nova" panose="020B0504020202020204" pitchFamily="34" charset="0"/>
              </a:rPr>
              <a:t>Kontakt</a:t>
            </a:r>
          </a:p>
          <a:p>
            <a:r>
              <a:rPr lang="de-DE" sz="3200" dirty="0">
                <a:solidFill>
                  <a:schemeClr val="accent1">
                    <a:lumMod val="50000"/>
                  </a:schemeClr>
                </a:solidFill>
                <a:latin typeface="Arial Nova" panose="020B0504020202020204" pitchFamily="34" charset="0"/>
              </a:rPr>
              <a:t>auslandsteam@mws.schule</a:t>
            </a:r>
          </a:p>
          <a:p>
            <a:endParaRPr lang="de-DE" sz="2600" dirty="0">
              <a:solidFill>
                <a:srgbClr val="FF0000"/>
              </a:solidFill>
              <a:latin typeface="Arial Nova" panose="020B0504020202020204" pitchFamily="34" charset="0"/>
            </a:endParaRPr>
          </a:p>
          <a:p>
            <a:pPr algn="ctr"/>
            <a:r>
              <a:rPr lang="de-DE" sz="2200" dirty="0">
                <a:latin typeface="Arial Nova" panose="020B0504020202020204" pitchFamily="34" charset="0"/>
              </a:rPr>
              <a:t>[</a:t>
            </a:r>
            <a:r>
              <a:rPr lang="de-DE" sz="2200" dirty="0">
                <a:latin typeface="Arial Nova" panose="020B0504020202020204" pitchFamily="34" charset="0"/>
                <a:hlinkClick r:id="rId3"/>
              </a:rPr>
              <a:t>Auslandsteam-Site der MWS-Homepage</a:t>
            </a:r>
            <a:r>
              <a:rPr lang="de-DE" sz="2200" dirty="0">
                <a:latin typeface="Arial Nova" panose="020B0504020202020204" pitchFamily="34" charset="0"/>
              </a:rPr>
              <a:t>]</a:t>
            </a:r>
            <a:endParaRPr lang="de-DE" sz="3200" dirty="0">
              <a:latin typeface="Arial Nova" panose="020B0504020202020204" pitchFamily="34" charset="0"/>
            </a:endParaRPr>
          </a:p>
        </p:txBody>
      </p:sp>
      <p:pic>
        <p:nvPicPr>
          <p:cNvPr id="6" name="Grafik 5">
            <a:extLst>
              <a:ext uri="{FF2B5EF4-FFF2-40B4-BE49-F238E27FC236}">
                <a16:creationId xmlns:a16="http://schemas.microsoft.com/office/drawing/2014/main" id="{18E1E7C6-5597-0C3D-0775-6A48B81A61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32056" y="1770505"/>
            <a:ext cx="2048086" cy="1253186"/>
          </a:xfrm>
          <a:prstGeom prst="rect">
            <a:avLst/>
          </a:prstGeom>
          <a:effectLst>
            <a:outerShdw blurRad="50800" dist="38100" dir="2700000" algn="tl" rotWithShape="0">
              <a:prstClr val="black">
                <a:alpha val="40000"/>
              </a:prstClr>
            </a:outerShdw>
          </a:effectLst>
        </p:spPr>
      </p:pic>
      <p:pic>
        <p:nvPicPr>
          <p:cNvPr id="13" name="Grafik 12" descr="Ein Bild, das Muster, Quadrat, nähen, Kreuzworträtsel enthält.&#10;&#10;KI-generierte Inhalte können fehlerhaft sein.">
            <a:extLst>
              <a:ext uri="{FF2B5EF4-FFF2-40B4-BE49-F238E27FC236}">
                <a16:creationId xmlns:a16="http://schemas.microsoft.com/office/drawing/2014/main" id="{9F5224C1-C5CF-9B30-3768-BF8DA48196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6495" y="5431644"/>
            <a:ext cx="1289831" cy="1289831"/>
          </a:xfrm>
          <a:prstGeom prst="rect">
            <a:avLst/>
          </a:prstGeom>
          <a:effectLst>
            <a:outerShdw blurRad="50800" dist="38100" dir="2700000" algn="tl" rotWithShape="0">
              <a:prstClr val="black">
                <a:alpha val="40000"/>
              </a:prstClr>
            </a:outerShdw>
          </a:effectLst>
        </p:spPr>
      </p:pic>
      <p:sp>
        <p:nvSpPr>
          <p:cNvPr id="14" name="Titel 1">
            <a:extLst>
              <a:ext uri="{FF2B5EF4-FFF2-40B4-BE49-F238E27FC236}">
                <a16:creationId xmlns:a16="http://schemas.microsoft.com/office/drawing/2014/main" id="{68A18E57-53C9-69B7-863A-06B29BCC31C4}"/>
              </a:ext>
            </a:extLst>
          </p:cNvPr>
          <p:cNvSpPr>
            <a:spLocks noGrp="1"/>
          </p:cNvSpPr>
          <p:nvPr>
            <p:ph type="title"/>
          </p:nvPr>
        </p:nvSpPr>
        <p:spPr>
          <a:xfrm>
            <a:off x="251039" y="308676"/>
            <a:ext cx="8671288" cy="530225"/>
          </a:xfrm>
        </p:spPr>
        <p:txBody>
          <a:bodyPr>
            <a:normAutofit fontScale="90000"/>
          </a:bodyPr>
          <a:lstStyle/>
          <a:p>
            <a:r>
              <a:rPr lang="de-DE" sz="3200" b="1" dirty="0">
                <a:solidFill>
                  <a:schemeClr val="accent1">
                    <a:lumMod val="50000"/>
                  </a:schemeClr>
                </a:solidFill>
                <a:latin typeface="Arial Nova" panose="020B0504020202020204" pitchFamily="34" charset="0"/>
              </a:rPr>
              <a:t>Internationale Aktivitäten</a:t>
            </a:r>
          </a:p>
        </p:txBody>
      </p:sp>
      <p:sp>
        <p:nvSpPr>
          <p:cNvPr id="15" name="Rechteck 14">
            <a:extLst>
              <a:ext uri="{FF2B5EF4-FFF2-40B4-BE49-F238E27FC236}">
                <a16:creationId xmlns:a16="http://schemas.microsoft.com/office/drawing/2014/main" id="{EE45F218-4EE2-66F3-D180-9051F3B58A86}"/>
              </a:ext>
            </a:extLst>
          </p:cNvPr>
          <p:cNvSpPr/>
          <p:nvPr/>
        </p:nvSpPr>
        <p:spPr>
          <a:xfrm>
            <a:off x="348022" y="989012"/>
            <a:ext cx="2476572"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platzhalter 3">
            <a:extLst>
              <a:ext uri="{FF2B5EF4-FFF2-40B4-BE49-F238E27FC236}">
                <a16:creationId xmlns:a16="http://schemas.microsoft.com/office/drawing/2014/main" id="{D34690D5-9502-FCA3-EF45-F033C7392563}"/>
              </a:ext>
            </a:extLst>
          </p:cNvPr>
          <p:cNvSpPr>
            <a:spLocks noGrp="1"/>
          </p:cNvSpPr>
          <p:nvPr>
            <p:ph type="body" sz="half" idx="2"/>
          </p:nvPr>
        </p:nvSpPr>
        <p:spPr>
          <a:xfrm>
            <a:off x="405172" y="1219014"/>
            <a:ext cx="2213337" cy="4894448"/>
          </a:xfrm>
        </p:spPr>
        <p:txBody>
          <a:bodyPr>
            <a:normAutofit fontScale="77500" lnSpcReduction="20000"/>
          </a:bodyPr>
          <a:lstStyle/>
          <a:p>
            <a:pPr>
              <a:lnSpc>
                <a:spcPct val="170000"/>
              </a:lnSpc>
            </a:pPr>
            <a:r>
              <a:rPr lang="de-DE" sz="2100" dirty="0">
                <a:solidFill>
                  <a:schemeClr val="accent5">
                    <a:lumMod val="75000"/>
                  </a:schemeClr>
                </a:solidFill>
                <a:latin typeface="Arial Nova" panose="020B0504020202020204" pitchFamily="34" charset="0"/>
              </a:rPr>
              <a:t>Digitales</a:t>
            </a:r>
          </a:p>
          <a:p>
            <a:pPr>
              <a:lnSpc>
                <a:spcPct val="170000"/>
              </a:lnSpc>
            </a:pPr>
            <a:r>
              <a:rPr lang="de-DE" sz="2100" dirty="0">
                <a:solidFill>
                  <a:schemeClr val="accent5">
                    <a:lumMod val="75000"/>
                  </a:schemeClr>
                </a:solidFill>
                <a:latin typeface="Arial Nova" panose="020B0504020202020204" pitchFamily="34" charset="0"/>
              </a:rPr>
              <a:t>Leistungsfeststellung</a:t>
            </a:r>
          </a:p>
          <a:p>
            <a:pPr>
              <a:lnSpc>
                <a:spcPct val="170000"/>
              </a:lnSpc>
            </a:pPr>
            <a:r>
              <a:rPr lang="de-DE" sz="2100" dirty="0">
                <a:solidFill>
                  <a:schemeClr val="accent5">
                    <a:lumMod val="75000"/>
                  </a:schemeClr>
                </a:solidFill>
                <a:latin typeface="Arial Nova" panose="020B0504020202020204" pitchFamily="34" charset="0"/>
              </a:rPr>
              <a:t>Nachteilsausgleich</a:t>
            </a:r>
          </a:p>
          <a:p>
            <a:pPr>
              <a:lnSpc>
                <a:spcPct val="120000"/>
              </a:lnSpc>
            </a:pPr>
            <a:r>
              <a:rPr lang="de-DE" sz="2100" dirty="0">
                <a:solidFill>
                  <a:schemeClr val="accent5">
                    <a:lumMod val="75000"/>
                  </a:schemeClr>
                </a:solidFill>
                <a:latin typeface="Arial Nova" panose="020B0504020202020204" pitchFamily="34" charset="0"/>
              </a:rPr>
              <a:t>Erwerb Fachhochschulreife</a:t>
            </a:r>
          </a:p>
          <a:p>
            <a:pPr>
              <a:lnSpc>
                <a:spcPct val="120000"/>
              </a:lnSpc>
            </a:pPr>
            <a:endParaRPr lang="de-DE" sz="1000" dirty="0">
              <a:solidFill>
                <a:schemeClr val="bg1"/>
              </a:solidFill>
              <a:latin typeface="Arial Nova" panose="020B0504020202020204" pitchFamily="34" charset="0"/>
            </a:endParaRPr>
          </a:p>
          <a:p>
            <a:pPr>
              <a:lnSpc>
                <a:spcPct val="120000"/>
              </a:lnSpc>
            </a:pPr>
            <a:r>
              <a:rPr lang="de-DE" sz="2100" dirty="0">
                <a:solidFill>
                  <a:schemeClr val="accent5">
                    <a:lumMod val="75000"/>
                  </a:schemeClr>
                </a:solidFill>
                <a:latin typeface="Arial Nova" panose="020B0504020202020204" pitchFamily="34" charset="0"/>
              </a:rPr>
              <a:t>Erwerb Mittlere Reife &amp; Hauptschulabschluss</a:t>
            </a:r>
          </a:p>
          <a:p>
            <a:pPr>
              <a:lnSpc>
                <a:spcPct val="170000"/>
              </a:lnSpc>
            </a:pPr>
            <a:r>
              <a:rPr lang="de-DE" sz="2100" dirty="0">
                <a:solidFill>
                  <a:schemeClr val="accent1"/>
                </a:solidFill>
                <a:latin typeface="Arial Nova" panose="020B0504020202020204" pitchFamily="34" charset="0"/>
              </a:rPr>
              <a:t>Zusatzqualifikationen</a:t>
            </a:r>
          </a:p>
          <a:p>
            <a:pPr>
              <a:lnSpc>
                <a:spcPct val="120000"/>
              </a:lnSpc>
            </a:pPr>
            <a:r>
              <a:rPr lang="de-DE" sz="2100" dirty="0">
                <a:solidFill>
                  <a:schemeClr val="bg1"/>
                </a:solidFill>
                <a:latin typeface="Arial Nova" panose="020B0504020202020204" pitchFamily="34" charset="0"/>
              </a:rPr>
              <a:t>Internationale Aktivitäten</a:t>
            </a:r>
          </a:p>
          <a:p>
            <a:endParaRPr lang="de-DE" sz="2300" dirty="0"/>
          </a:p>
          <a:p>
            <a:endParaRPr lang="de-DE" sz="2300" dirty="0"/>
          </a:p>
          <a:p>
            <a:endParaRPr lang="de-DE" dirty="0"/>
          </a:p>
        </p:txBody>
      </p:sp>
      <p:pic>
        <p:nvPicPr>
          <p:cNvPr id="17" name="Grafik 16">
            <a:extLst>
              <a:ext uri="{FF2B5EF4-FFF2-40B4-BE49-F238E27FC236}">
                <a16:creationId xmlns:a16="http://schemas.microsoft.com/office/drawing/2014/main" id="{6BBD1478-5366-6EC7-B67F-E889CBCE84E6}"/>
              </a:ext>
            </a:extLst>
          </p:cNvPr>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Tree>
    <p:extLst>
      <p:ext uri="{BB962C8B-B14F-4D97-AF65-F5344CB8AC3E}">
        <p14:creationId xmlns:p14="http://schemas.microsoft.com/office/powerpoint/2010/main" val="4202308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0A51A88-9EE3-78A8-A3AE-3DC5AE247D9A}"/>
              </a:ext>
            </a:extLst>
          </p:cNvPr>
          <p:cNvPicPr>
            <a:picLocks noChangeAspect="1"/>
          </p:cNvPicPr>
          <p:nvPr/>
        </p:nvPicPr>
        <p:blipFill>
          <a:blip r:embed="rId3" cstate="screen">
            <a:alphaModFix amt="46000"/>
            <a:extLst>
              <a:ext uri="{28A0092B-C50C-407E-A947-70E740481C1C}">
                <a14:useLocalDpi xmlns:a14="http://schemas.microsoft.com/office/drawing/2010/main"/>
              </a:ext>
            </a:extLst>
          </a:blip>
          <a:srcRect/>
          <a:stretch/>
        </p:blipFill>
        <p:spPr>
          <a:xfrm>
            <a:off x="0" y="0"/>
            <a:ext cx="12192000" cy="7885968"/>
          </a:xfrm>
          <a:prstGeom prst="rect">
            <a:avLst/>
          </a:prstGeom>
        </p:spPr>
      </p:pic>
      <p:sp>
        <p:nvSpPr>
          <p:cNvPr id="3" name="Titel 1">
            <a:extLst>
              <a:ext uri="{FF2B5EF4-FFF2-40B4-BE49-F238E27FC236}">
                <a16:creationId xmlns:a16="http://schemas.microsoft.com/office/drawing/2014/main" id="{A84FB39A-79CB-402C-B1B5-C96566577BF2}"/>
              </a:ext>
            </a:extLst>
          </p:cNvPr>
          <p:cNvSpPr txBox="1">
            <a:spLocks/>
          </p:cNvSpPr>
          <p:nvPr/>
        </p:nvSpPr>
        <p:spPr>
          <a:xfrm>
            <a:off x="1147139" y="745717"/>
            <a:ext cx="9897722" cy="36930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485" indent="-952485" algn="ctr"/>
            <a:r>
              <a:rPr lang="de-DE" altLang="de-DE" sz="5400" b="1" dirty="0">
                <a:solidFill>
                  <a:schemeClr val="accent1">
                    <a:lumMod val="75000"/>
                  </a:schemeClr>
                </a:solidFill>
                <a:latin typeface="Cavolini" panose="03000502040302020204" pitchFamily="66" charset="0"/>
                <a:cs typeface="Cavolini" panose="03000502040302020204" pitchFamily="66" charset="0"/>
              </a:rPr>
              <a:t>Geschafft!</a:t>
            </a:r>
          </a:p>
          <a:p>
            <a:pPr marL="952485" indent="-952485" algn="ctr"/>
            <a:r>
              <a:rPr lang="de-DE" altLang="de-DE" sz="6000" b="1" dirty="0">
                <a:solidFill>
                  <a:schemeClr val="accent5">
                    <a:lumMod val="40000"/>
                    <a:lumOff val="60000"/>
                  </a:schemeClr>
                </a:solidFill>
                <a:latin typeface="Arial Nova" panose="020B0504020202020204" pitchFamily="34" charset="0"/>
              </a:rPr>
              <a:t>.</a:t>
            </a:r>
          </a:p>
          <a:p>
            <a:pPr marL="952485" indent="-952485" algn="ctr"/>
            <a:r>
              <a:rPr lang="de-DE" altLang="de-DE" sz="5400" b="1" dirty="0">
                <a:solidFill>
                  <a:schemeClr val="accent1">
                    <a:lumMod val="75000"/>
                  </a:schemeClr>
                </a:solidFill>
                <a:latin typeface="Cavolini" panose="03000502040302020204" pitchFamily="66" charset="0"/>
                <a:cs typeface="Cavolini" panose="03000502040302020204" pitchFamily="66" charset="0"/>
              </a:rPr>
              <a:t>Wir wünschen Euch eine</a:t>
            </a:r>
          </a:p>
          <a:p>
            <a:pPr marL="952485" indent="-952485" algn="ctr"/>
            <a:r>
              <a:rPr lang="de-DE" altLang="de-DE" sz="5400" b="1" dirty="0">
                <a:solidFill>
                  <a:schemeClr val="accent1">
                    <a:lumMod val="75000"/>
                  </a:schemeClr>
                </a:solidFill>
                <a:latin typeface="Cavolini" panose="03000502040302020204" pitchFamily="66" charset="0"/>
                <a:cs typeface="Cavolini" panose="03000502040302020204" pitchFamily="66" charset="0"/>
              </a:rPr>
              <a:t>erfolgreiche Zeit an der </a:t>
            </a:r>
          </a:p>
          <a:p>
            <a:pPr marL="952485" indent="-952485" algn="ctr"/>
            <a:r>
              <a:rPr lang="de-DE" altLang="de-DE" sz="5400" b="1" dirty="0">
                <a:solidFill>
                  <a:schemeClr val="accent1">
                    <a:lumMod val="75000"/>
                  </a:schemeClr>
                </a:solidFill>
                <a:latin typeface="Cavolini" panose="03000502040302020204" pitchFamily="66" charset="0"/>
                <a:cs typeface="Cavolini" panose="03000502040302020204" pitchFamily="66" charset="0"/>
              </a:rPr>
              <a:t>Max-Weber-Schule!</a:t>
            </a:r>
          </a:p>
          <a:p>
            <a:pPr marL="952485" indent="-952485" algn="ctr"/>
            <a:endParaRPr lang="de-DE" altLang="de-DE" sz="5400" b="1" dirty="0">
              <a:solidFill>
                <a:schemeClr val="accent1">
                  <a:lumMod val="75000"/>
                </a:schemeClr>
              </a:solidFill>
            </a:endParaRPr>
          </a:p>
        </p:txBody>
      </p:sp>
    </p:spTree>
    <p:extLst>
      <p:ext uri="{BB962C8B-B14F-4D97-AF65-F5344CB8AC3E}">
        <p14:creationId xmlns:p14="http://schemas.microsoft.com/office/powerpoint/2010/main" val="2645124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5304633" cy="530225"/>
          </a:xfrm>
        </p:spPr>
        <p:txBody>
          <a:bodyPr>
            <a:normAutofit fontScale="90000"/>
          </a:bodyPr>
          <a:lstStyle/>
          <a:p>
            <a:r>
              <a:rPr lang="de-DE" b="1" dirty="0">
                <a:solidFill>
                  <a:schemeClr val="accent5">
                    <a:lumMod val="50000"/>
                  </a:schemeClr>
                </a:solidFill>
                <a:latin typeface="Arial Nova" panose="020B0504020202020204" pitchFamily="34" charset="0"/>
              </a:rPr>
              <a:t>Lerncasino im Erdgeschoss</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5</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8" name="Grafik 7" descr="Ein Bild, das Boden, Im Haus, Tür, Wand enthält.&#10;&#10;KI-generierte Inhalte können fehlerhaft sein.">
            <a:extLst>
              <a:ext uri="{FF2B5EF4-FFF2-40B4-BE49-F238E27FC236}">
                <a16:creationId xmlns:a16="http://schemas.microsoft.com/office/drawing/2014/main" id="{2382E7C5-BE71-6733-8EEF-5B7520DAF7F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80486" y="3530453"/>
            <a:ext cx="5268042" cy="2643927"/>
          </a:xfrm>
          <a:prstGeom prst="rect">
            <a:avLst/>
          </a:prstGeom>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5FD01D3D-E36B-0D64-28AB-F6BF74A6E01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911720" y="989012"/>
            <a:ext cx="2107541" cy="1645897"/>
          </a:xfrm>
          <a:prstGeom prst="rect">
            <a:avLst/>
          </a:prstGeom>
          <a:effectLst>
            <a:outerShdw blurRad="50800" dist="38100" dir="2700000" algn="tl" rotWithShape="0">
              <a:prstClr val="black">
                <a:alpha val="40000"/>
              </a:prstClr>
            </a:outerShdw>
          </a:effectLst>
        </p:spPr>
      </p:pic>
      <p:sp>
        <p:nvSpPr>
          <p:cNvPr id="9" name="Textplatzhalter 3">
            <a:extLst>
              <a:ext uri="{FF2B5EF4-FFF2-40B4-BE49-F238E27FC236}">
                <a16:creationId xmlns:a16="http://schemas.microsoft.com/office/drawing/2014/main" id="{AA279042-2D18-0FE3-D6C3-2074E3516B86}"/>
              </a:ext>
            </a:extLst>
          </p:cNvPr>
          <p:cNvSpPr txBox="1">
            <a:spLocks/>
          </p:cNvSpPr>
          <p:nvPr/>
        </p:nvSpPr>
        <p:spPr>
          <a:xfrm>
            <a:off x="3961594" y="1086158"/>
            <a:ext cx="1694523" cy="766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2000" dirty="0">
                <a:solidFill>
                  <a:schemeClr val="bg1"/>
                </a:solidFill>
                <a:latin typeface="Arial Nova" panose="020B0504020202020204" pitchFamily="34" charset="0"/>
              </a:rPr>
              <a:t>Haus B</a:t>
            </a: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pic>
        <p:nvPicPr>
          <p:cNvPr id="17" name="Grafik 16" descr="Ein Bild, das Wand, Im Haus, Boden, Inneneinrichtung enthält.">
            <a:extLst>
              <a:ext uri="{FF2B5EF4-FFF2-40B4-BE49-F238E27FC236}">
                <a16:creationId xmlns:a16="http://schemas.microsoft.com/office/drawing/2014/main" id="{81CF352F-7BD1-3D46-6D8B-5DA7B3AECBE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880486" y="982885"/>
            <a:ext cx="5268042" cy="2371725"/>
          </a:xfrm>
          <a:prstGeom prst="rect">
            <a:avLst/>
          </a:prstGeom>
          <a:effectLst>
            <a:outerShdw blurRad="50800" dist="38100" dir="2700000" algn="tl" rotWithShape="0">
              <a:prstClr val="black">
                <a:alpha val="40000"/>
              </a:prstClr>
            </a:outerShdw>
          </a:effectLst>
        </p:spPr>
      </p:pic>
      <p:pic>
        <p:nvPicPr>
          <p:cNvPr id="14" name="Grafik 13" descr="Ein Bild, das Text, Schrift enthält.">
            <a:extLst>
              <a:ext uri="{FF2B5EF4-FFF2-40B4-BE49-F238E27FC236}">
                <a16:creationId xmlns:a16="http://schemas.microsoft.com/office/drawing/2014/main" id="{480A3BA0-12AE-6B0E-5BC8-8CD75CCA6C3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21006238">
            <a:off x="4299547" y="3308297"/>
            <a:ext cx="2064778" cy="19769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407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9628457" cy="530225"/>
          </a:xfrm>
        </p:spPr>
        <p:txBody>
          <a:bodyPr>
            <a:normAutofit fontScale="90000"/>
          </a:bodyPr>
          <a:lstStyle/>
          <a:p>
            <a:r>
              <a:rPr lang="de-DE" b="1" dirty="0">
                <a:solidFill>
                  <a:schemeClr val="accent5">
                    <a:lumMod val="50000"/>
                  </a:schemeClr>
                </a:solidFill>
                <a:latin typeface="Arial Nova" panose="020B0504020202020204" pitchFamily="34" charset="0"/>
              </a:rPr>
              <a:t>Lehrerzimmer, Bibliothek &amp; Sekretariat im 1. OG</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6</a:t>
            </a:fld>
            <a:endParaRPr lang="de-DE" dirty="0"/>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4" name="Grafik 3" descr="Ein Bild, das Im Haus, Boden, Wand, Inneneinrichtung enthält.">
            <a:extLst>
              <a:ext uri="{FF2B5EF4-FFF2-40B4-BE49-F238E27FC236}">
                <a16:creationId xmlns:a16="http://schemas.microsoft.com/office/drawing/2014/main" id="{17825069-459B-666D-6448-40C4062FB55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89244" y="2196548"/>
            <a:ext cx="6977087" cy="3672440"/>
          </a:xfrm>
          <a:prstGeom prst="rect">
            <a:avLst/>
          </a:prstGeom>
        </p:spPr>
      </p:pic>
      <p:sp>
        <p:nvSpPr>
          <p:cNvPr id="6" name="Textplatzhalter 3">
            <a:extLst>
              <a:ext uri="{FF2B5EF4-FFF2-40B4-BE49-F238E27FC236}">
                <a16:creationId xmlns:a16="http://schemas.microsoft.com/office/drawing/2014/main" id="{6DD10028-B9FC-28F6-8B33-C75CFB3C5E28}"/>
              </a:ext>
            </a:extLst>
          </p:cNvPr>
          <p:cNvSpPr txBox="1">
            <a:spLocks/>
          </p:cNvSpPr>
          <p:nvPr/>
        </p:nvSpPr>
        <p:spPr>
          <a:xfrm>
            <a:off x="5065267" y="2662144"/>
            <a:ext cx="1694523" cy="76685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2800" dirty="0">
                <a:solidFill>
                  <a:schemeClr val="bg1"/>
                </a:solidFill>
                <a:latin typeface="Arial Nova" panose="020B0504020202020204" pitchFamily="34" charset="0"/>
              </a:rPr>
              <a:t>Bibliothek</a:t>
            </a: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sp>
        <p:nvSpPr>
          <p:cNvPr id="11" name="Textplatzhalter 3">
            <a:extLst>
              <a:ext uri="{FF2B5EF4-FFF2-40B4-BE49-F238E27FC236}">
                <a16:creationId xmlns:a16="http://schemas.microsoft.com/office/drawing/2014/main" id="{4D374FFA-E5BA-EE3A-96CC-910EFFDFD373}"/>
              </a:ext>
            </a:extLst>
          </p:cNvPr>
          <p:cNvSpPr txBox="1">
            <a:spLocks/>
          </p:cNvSpPr>
          <p:nvPr/>
        </p:nvSpPr>
        <p:spPr>
          <a:xfrm>
            <a:off x="8868016" y="3145577"/>
            <a:ext cx="2228368" cy="76685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2800" dirty="0">
                <a:solidFill>
                  <a:schemeClr val="bg1"/>
                </a:solidFill>
                <a:latin typeface="Arial Nova" panose="020B0504020202020204" pitchFamily="34" charset="0"/>
              </a:rPr>
              <a:t>Lehrerzimmer</a:t>
            </a: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pic>
        <p:nvPicPr>
          <p:cNvPr id="12" name="Grafik 11">
            <a:extLst>
              <a:ext uri="{FF2B5EF4-FFF2-40B4-BE49-F238E27FC236}">
                <a16:creationId xmlns:a16="http://schemas.microsoft.com/office/drawing/2014/main" id="{D8F35CE5-3A9B-448F-5FAA-F402854806F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911720" y="989012"/>
            <a:ext cx="2107541" cy="1645897"/>
          </a:xfrm>
          <a:prstGeom prst="rect">
            <a:avLst/>
          </a:prstGeom>
          <a:effectLst>
            <a:outerShdw blurRad="50800" dist="38100" dir="2700000" algn="tl" rotWithShape="0">
              <a:prstClr val="black">
                <a:alpha val="40000"/>
              </a:prstClr>
            </a:outerShdw>
          </a:effectLst>
        </p:spPr>
      </p:pic>
      <p:sp>
        <p:nvSpPr>
          <p:cNvPr id="15" name="Textplatzhalter 3">
            <a:extLst>
              <a:ext uri="{FF2B5EF4-FFF2-40B4-BE49-F238E27FC236}">
                <a16:creationId xmlns:a16="http://schemas.microsoft.com/office/drawing/2014/main" id="{7EAA1A5D-11B9-9E79-54D1-56AEE0F754A8}"/>
              </a:ext>
            </a:extLst>
          </p:cNvPr>
          <p:cNvSpPr txBox="1">
            <a:spLocks/>
          </p:cNvSpPr>
          <p:nvPr/>
        </p:nvSpPr>
        <p:spPr>
          <a:xfrm>
            <a:off x="3961594" y="1086158"/>
            <a:ext cx="1694523" cy="766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2000" dirty="0">
                <a:solidFill>
                  <a:schemeClr val="bg1"/>
                </a:solidFill>
                <a:latin typeface="Arial Nova" panose="020B0504020202020204" pitchFamily="34" charset="0"/>
              </a:rPr>
              <a:t>Haus B</a:t>
            </a: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sp>
        <p:nvSpPr>
          <p:cNvPr id="18" name="Textplatzhalter 3">
            <a:extLst>
              <a:ext uri="{FF2B5EF4-FFF2-40B4-BE49-F238E27FC236}">
                <a16:creationId xmlns:a16="http://schemas.microsoft.com/office/drawing/2014/main" id="{B4267CAE-2F01-E157-B61A-3B5A16CD2EE6}"/>
              </a:ext>
            </a:extLst>
          </p:cNvPr>
          <p:cNvSpPr txBox="1">
            <a:spLocks/>
          </p:cNvSpPr>
          <p:nvPr/>
        </p:nvSpPr>
        <p:spPr>
          <a:xfrm>
            <a:off x="4808855" y="5313017"/>
            <a:ext cx="1918629" cy="766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2800" dirty="0">
                <a:solidFill>
                  <a:schemeClr val="bg1"/>
                </a:solidFill>
                <a:latin typeface="Arial Nova" panose="020B0504020202020204" pitchFamily="34" charset="0"/>
              </a:rPr>
              <a:t>Sekretariat</a:t>
            </a: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sp>
        <p:nvSpPr>
          <p:cNvPr id="19" name="Pfeil: nach unten 18">
            <a:extLst>
              <a:ext uri="{FF2B5EF4-FFF2-40B4-BE49-F238E27FC236}">
                <a16:creationId xmlns:a16="http://schemas.microsoft.com/office/drawing/2014/main" id="{58D4976C-E3D5-16B4-3E33-0D6BD20CFEA2}"/>
              </a:ext>
            </a:extLst>
          </p:cNvPr>
          <p:cNvSpPr/>
          <p:nvPr/>
        </p:nvSpPr>
        <p:spPr>
          <a:xfrm rot="5400000">
            <a:off x="4414927" y="5200557"/>
            <a:ext cx="202715" cy="68967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15585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DD538-4E40-E4C1-3E9E-3EC373C909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25AF71-52D2-32D9-95E6-EB8684690C0B}"/>
              </a:ext>
            </a:extLst>
          </p:cNvPr>
          <p:cNvSpPr>
            <a:spLocks noGrp="1"/>
          </p:cNvSpPr>
          <p:nvPr>
            <p:ph type="title"/>
          </p:nvPr>
        </p:nvSpPr>
        <p:spPr>
          <a:xfrm>
            <a:off x="251039" y="308676"/>
            <a:ext cx="5304633" cy="530225"/>
          </a:xfrm>
        </p:spPr>
        <p:txBody>
          <a:bodyPr>
            <a:normAutofit fontScale="90000"/>
          </a:bodyPr>
          <a:lstStyle/>
          <a:p>
            <a:r>
              <a:rPr lang="de-DE" b="1" dirty="0">
                <a:solidFill>
                  <a:schemeClr val="accent5">
                    <a:lumMod val="50000"/>
                  </a:schemeClr>
                </a:solidFill>
                <a:latin typeface="Arial Nova" panose="020B0504020202020204" pitchFamily="34" charset="0"/>
              </a:rPr>
              <a:t>Toiletten im Haus B</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1E81DD60-0059-964C-F340-E451C855E6FA}"/>
              </a:ext>
            </a:extLst>
          </p:cNvPr>
          <p:cNvSpPr>
            <a:spLocks noGrp="1"/>
          </p:cNvSpPr>
          <p:nvPr>
            <p:ph type="sldNum" sz="quarter" idx="12"/>
          </p:nvPr>
        </p:nvSpPr>
        <p:spPr/>
        <p:txBody>
          <a:bodyPr/>
          <a:lstStyle/>
          <a:p>
            <a:fld id="{6AE86B99-7A48-4B8D-A491-3B4D371BC6C1}" type="slidenum">
              <a:rPr lang="de-DE" smtClean="0"/>
              <a:t>7</a:t>
            </a:fld>
            <a:endParaRPr lang="de-DE" dirty="0"/>
          </a:p>
        </p:txBody>
      </p:sp>
      <p:sp>
        <p:nvSpPr>
          <p:cNvPr id="12" name="Textplatzhalter 3">
            <a:extLst>
              <a:ext uri="{FF2B5EF4-FFF2-40B4-BE49-F238E27FC236}">
                <a16:creationId xmlns:a16="http://schemas.microsoft.com/office/drawing/2014/main" id="{51D91840-E6B0-A090-F9FD-D307D19D9F21}"/>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A31CA9AB-A733-FBA8-99FF-0D2C8B229008}"/>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DEA83E79-AE3D-D305-8E09-20B2A0B5690E}"/>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9D47B3BC-EAD1-653A-9719-73CC1E13C6F0}"/>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5" name="Grafik 4">
            <a:extLst>
              <a:ext uri="{FF2B5EF4-FFF2-40B4-BE49-F238E27FC236}">
                <a16:creationId xmlns:a16="http://schemas.microsoft.com/office/drawing/2014/main" id="{296E8F15-6D78-CBA0-8FE0-7E4B2D15D34D}"/>
              </a:ext>
            </a:extLst>
          </p:cNvPr>
          <p:cNvPicPr>
            <a:picLocks noChangeAspect="1"/>
          </p:cNvPicPr>
          <p:nvPr/>
        </p:nvPicPr>
        <p:blipFill>
          <a:blip r:embed="rId4" cstate="screen">
            <a:alphaModFix amt="46000"/>
            <a:extLst>
              <a:ext uri="{28A0092B-C50C-407E-A947-70E740481C1C}">
                <a14:useLocalDpi xmlns:a14="http://schemas.microsoft.com/office/drawing/2010/main"/>
              </a:ext>
            </a:extLst>
          </a:blip>
          <a:srcRect/>
          <a:stretch/>
        </p:blipFill>
        <p:spPr>
          <a:xfrm>
            <a:off x="2903355" y="989012"/>
            <a:ext cx="8298106" cy="5367339"/>
          </a:xfrm>
          <a:prstGeom prst="rect">
            <a:avLst/>
          </a:prstGeom>
        </p:spPr>
      </p:pic>
      <p:sp>
        <p:nvSpPr>
          <p:cNvPr id="8" name="Textplatzhalter 3">
            <a:extLst>
              <a:ext uri="{FF2B5EF4-FFF2-40B4-BE49-F238E27FC236}">
                <a16:creationId xmlns:a16="http://schemas.microsoft.com/office/drawing/2014/main" id="{EC8C96D9-4AAF-B993-5A53-F0D6E9C89B0D}"/>
              </a:ext>
            </a:extLst>
          </p:cNvPr>
          <p:cNvSpPr txBox="1">
            <a:spLocks/>
          </p:cNvSpPr>
          <p:nvPr/>
        </p:nvSpPr>
        <p:spPr>
          <a:xfrm>
            <a:off x="5656420" y="1813219"/>
            <a:ext cx="4758819" cy="427107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50000"/>
              </a:lnSpc>
            </a:pPr>
            <a:r>
              <a:rPr lang="de-DE" sz="4000" dirty="0">
                <a:solidFill>
                  <a:schemeClr val="accent1">
                    <a:lumMod val="50000"/>
                  </a:schemeClr>
                </a:solidFill>
                <a:latin typeface="Arial Nova" panose="020B0504020202020204" pitchFamily="34" charset="0"/>
              </a:rPr>
              <a:t>3. OG</a:t>
            </a:r>
          </a:p>
          <a:p>
            <a:pPr>
              <a:lnSpc>
                <a:spcPct val="150000"/>
              </a:lnSpc>
            </a:pPr>
            <a:r>
              <a:rPr lang="de-DE" sz="4000" dirty="0">
                <a:solidFill>
                  <a:schemeClr val="accent1">
                    <a:lumMod val="50000"/>
                  </a:schemeClr>
                </a:solidFill>
                <a:latin typeface="Arial Nova" panose="020B0504020202020204" pitchFamily="34" charset="0"/>
              </a:rPr>
              <a:t>2. OG </a:t>
            </a:r>
          </a:p>
          <a:p>
            <a:pPr>
              <a:lnSpc>
                <a:spcPct val="150000"/>
              </a:lnSpc>
            </a:pPr>
            <a:endParaRPr lang="de-DE" sz="4000" dirty="0">
              <a:solidFill>
                <a:schemeClr val="accent1">
                  <a:lumMod val="50000"/>
                </a:schemeClr>
              </a:solidFill>
              <a:latin typeface="Arial Nova" panose="020B0504020202020204" pitchFamily="34" charset="0"/>
            </a:endParaRPr>
          </a:p>
          <a:p>
            <a:pPr>
              <a:lnSpc>
                <a:spcPct val="150000"/>
              </a:lnSpc>
            </a:pPr>
            <a:r>
              <a:rPr lang="de-DE" sz="4000" dirty="0">
                <a:solidFill>
                  <a:schemeClr val="accent1">
                    <a:lumMod val="50000"/>
                  </a:schemeClr>
                </a:solidFill>
                <a:latin typeface="Arial Nova" panose="020B0504020202020204" pitchFamily="34" charset="0"/>
              </a:rPr>
              <a:t>EG </a:t>
            </a:r>
          </a:p>
          <a:p>
            <a:pPr>
              <a:lnSpc>
                <a:spcPct val="150000"/>
              </a:lnSpc>
            </a:pPr>
            <a:r>
              <a:rPr lang="de-DE" sz="4000" dirty="0">
                <a:solidFill>
                  <a:schemeClr val="accent1">
                    <a:lumMod val="50000"/>
                  </a:schemeClr>
                </a:solidFill>
                <a:latin typeface="Arial Nova" panose="020B0504020202020204" pitchFamily="34" charset="0"/>
              </a:rPr>
              <a:t>UG</a:t>
            </a: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pic>
        <p:nvPicPr>
          <p:cNvPr id="4" name="Grafik 3">
            <a:extLst>
              <a:ext uri="{FF2B5EF4-FFF2-40B4-BE49-F238E27FC236}">
                <a16:creationId xmlns:a16="http://schemas.microsoft.com/office/drawing/2014/main" id="{5C43FD31-3A00-3BFD-501A-52CB9A65D8CF}"/>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7136102" y="1813219"/>
            <a:ext cx="703205" cy="695724"/>
          </a:xfrm>
          <a:prstGeom prst="rect">
            <a:avLst/>
          </a:prstGeom>
        </p:spPr>
      </p:pic>
      <p:pic>
        <p:nvPicPr>
          <p:cNvPr id="6" name="Grafik 5">
            <a:extLst>
              <a:ext uri="{FF2B5EF4-FFF2-40B4-BE49-F238E27FC236}">
                <a16:creationId xmlns:a16="http://schemas.microsoft.com/office/drawing/2014/main" id="{D4ED545E-D75C-8832-02AF-303744D2E164}"/>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7136101" y="5403154"/>
            <a:ext cx="703205" cy="695724"/>
          </a:xfrm>
          <a:prstGeom prst="rect">
            <a:avLst/>
          </a:prstGeom>
        </p:spPr>
      </p:pic>
      <p:pic>
        <p:nvPicPr>
          <p:cNvPr id="11" name="Grafik 10">
            <a:extLst>
              <a:ext uri="{FF2B5EF4-FFF2-40B4-BE49-F238E27FC236}">
                <a16:creationId xmlns:a16="http://schemas.microsoft.com/office/drawing/2014/main" id="{6C66AD53-94B5-3E2E-386D-6BFE7F2BEC9E}"/>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7093220" y="2769775"/>
            <a:ext cx="746086" cy="728180"/>
          </a:xfrm>
          <a:prstGeom prst="rect">
            <a:avLst/>
          </a:prstGeom>
        </p:spPr>
      </p:pic>
      <p:pic>
        <p:nvPicPr>
          <p:cNvPr id="14" name="Grafik 13">
            <a:extLst>
              <a:ext uri="{FF2B5EF4-FFF2-40B4-BE49-F238E27FC236}">
                <a16:creationId xmlns:a16="http://schemas.microsoft.com/office/drawing/2014/main" id="{5BD9C2F5-AB23-E79A-E772-8C8F4F9B2C61}"/>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7093220" y="4459641"/>
            <a:ext cx="746086" cy="728180"/>
          </a:xfrm>
          <a:prstGeom prst="rect">
            <a:avLst/>
          </a:prstGeom>
        </p:spPr>
      </p:pic>
      <p:pic>
        <p:nvPicPr>
          <p:cNvPr id="17" name="Grafik 16">
            <a:extLst>
              <a:ext uri="{FF2B5EF4-FFF2-40B4-BE49-F238E27FC236}">
                <a16:creationId xmlns:a16="http://schemas.microsoft.com/office/drawing/2014/main" id="{C18A1348-588D-7D9F-4229-5403B889D7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35829" y="4459641"/>
            <a:ext cx="746086" cy="727664"/>
          </a:xfrm>
          <a:prstGeom prst="rect">
            <a:avLst/>
          </a:prstGeom>
        </p:spPr>
      </p:pic>
      <p:pic>
        <p:nvPicPr>
          <p:cNvPr id="19" name="Grafik 18">
            <a:extLst>
              <a:ext uri="{FF2B5EF4-FFF2-40B4-BE49-F238E27FC236}">
                <a16:creationId xmlns:a16="http://schemas.microsoft.com/office/drawing/2014/main" id="{17419A62-6270-9F13-9E50-9ECA87E1DD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78710" y="5403154"/>
            <a:ext cx="703205" cy="699373"/>
          </a:xfrm>
          <a:prstGeom prst="rect">
            <a:avLst/>
          </a:prstGeom>
        </p:spPr>
      </p:pic>
      <p:pic>
        <p:nvPicPr>
          <p:cNvPr id="20" name="Grafik 19">
            <a:extLst>
              <a:ext uri="{FF2B5EF4-FFF2-40B4-BE49-F238E27FC236}">
                <a16:creationId xmlns:a16="http://schemas.microsoft.com/office/drawing/2014/main" id="{947118F5-453E-5893-E35C-C7B0CC2968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78438" y="4483803"/>
            <a:ext cx="703205" cy="699373"/>
          </a:xfrm>
          <a:prstGeom prst="rect">
            <a:avLst/>
          </a:prstGeom>
        </p:spPr>
      </p:pic>
      <p:pic>
        <p:nvPicPr>
          <p:cNvPr id="3" name="Grafik 2">
            <a:extLst>
              <a:ext uri="{FF2B5EF4-FFF2-40B4-BE49-F238E27FC236}">
                <a16:creationId xmlns:a16="http://schemas.microsoft.com/office/drawing/2014/main" id="{2EEC2DEA-43F1-F1C3-C0F5-301A288360F6}"/>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2911720" y="989012"/>
            <a:ext cx="2107541" cy="1645897"/>
          </a:xfrm>
          <a:prstGeom prst="rect">
            <a:avLst/>
          </a:prstGeom>
          <a:effectLst>
            <a:outerShdw blurRad="50800" dist="38100" dir="2700000" algn="tl" rotWithShape="0">
              <a:prstClr val="black">
                <a:alpha val="40000"/>
              </a:prstClr>
            </a:outerShdw>
          </a:effectLst>
        </p:spPr>
      </p:pic>
      <p:sp>
        <p:nvSpPr>
          <p:cNvPr id="9" name="Textplatzhalter 3">
            <a:extLst>
              <a:ext uri="{FF2B5EF4-FFF2-40B4-BE49-F238E27FC236}">
                <a16:creationId xmlns:a16="http://schemas.microsoft.com/office/drawing/2014/main" id="{8A497A43-A6BB-F5D5-0127-A97A63DFCC79}"/>
              </a:ext>
            </a:extLst>
          </p:cNvPr>
          <p:cNvSpPr txBox="1">
            <a:spLocks/>
          </p:cNvSpPr>
          <p:nvPr/>
        </p:nvSpPr>
        <p:spPr>
          <a:xfrm>
            <a:off x="3961594" y="1086158"/>
            <a:ext cx="1694523" cy="766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2000" dirty="0">
                <a:solidFill>
                  <a:schemeClr val="bg1"/>
                </a:solidFill>
                <a:latin typeface="Arial Nova" panose="020B0504020202020204" pitchFamily="34" charset="0"/>
              </a:rPr>
              <a:t>Haus B</a:t>
            </a: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spTree>
    <p:extLst>
      <p:ext uri="{BB962C8B-B14F-4D97-AF65-F5344CB8AC3E}">
        <p14:creationId xmlns:p14="http://schemas.microsoft.com/office/powerpoint/2010/main" val="362131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5304633" cy="530225"/>
          </a:xfrm>
        </p:spPr>
        <p:txBody>
          <a:bodyPr>
            <a:normAutofit fontScale="90000"/>
          </a:bodyPr>
          <a:lstStyle/>
          <a:p>
            <a:r>
              <a:rPr lang="de-DE" b="1" dirty="0">
                <a:solidFill>
                  <a:schemeClr val="accent5">
                    <a:lumMod val="50000"/>
                  </a:schemeClr>
                </a:solidFill>
                <a:latin typeface="Arial Nova" panose="020B0504020202020204" pitchFamily="34" charset="0"/>
              </a:rPr>
              <a:t>Toiletten im Haus C</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8</a:t>
            </a:fld>
            <a:endParaRPr lang="de-DE" dirty="0"/>
          </a:p>
        </p:txBody>
      </p:sp>
      <p:sp>
        <p:nvSpPr>
          <p:cNvPr id="12" name="Textplatzhalter 3">
            <a:extLst>
              <a:ext uri="{FF2B5EF4-FFF2-40B4-BE49-F238E27FC236}">
                <a16:creationId xmlns:a16="http://schemas.microsoft.com/office/drawing/2014/main" id="{FDDCFBF0-197C-4D62-9051-23A98F09B9AC}"/>
              </a:ext>
            </a:extLst>
          </p:cNvPr>
          <p:cNvSpPr txBox="1">
            <a:spLocks/>
          </p:cNvSpPr>
          <p:nvPr/>
        </p:nvSpPr>
        <p:spPr>
          <a:xfrm>
            <a:off x="4301328" y="1219014"/>
            <a:ext cx="6710659" cy="48944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sz="3600" dirty="0">
              <a:solidFill>
                <a:schemeClr val="accent1">
                  <a:lumMod val="75000"/>
                </a:schemeClr>
              </a:solidFill>
              <a:latin typeface="Arial Nova" panose="020B0504020202020204" pitchFamily="34" charset="0"/>
            </a:endParaRPr>
          </a:p>
          <a:p>
            <a:endParaRPr lang="de-DE" dirty="0">
              <a:solidFill>
                <a:schemeClr val="accent1">
                  <a:lumMod val="75000"/>
                </a:schemeClr>
              </a:solidFill>
            </a:endParaRPr>
          </a:p>
        </p:txBody>
      </p:sp>
      <p:sp>
        <p:nvSpPr>
          <p:cNvPr id="10" name="Rechteck 9">
            <a:extLst>
              <a:ext uri="{FF2B5EF4-FFF2-40B4-BE49-F238E27FC236}">
                <a16:creationId xmlns:a16="http://schemas.microsoft.com/office/drawing/2014/main" id="{4CB4831F-5E61-38EB-829F-AF1EEC210E40}"/>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3">
            <a:extLst>
              <a:ext uri="{FF2B5EF4-FFF2-40B4-BE49-F238E27FC236}">
                <a16:creationId xmlns:a16="http://schemas.microsoft.com/office/drawing/2014/main" id="{907BE65B-8492-21D2-6F92-5D5B9E2B53E8}"/>
              </a:ext>
            </a:extLst>
          </p:cNvPr>
          <p:cNvSpPr>
            <a:spLocks noGrp="1"/>
          </p:cNvSpPr>
          <p:nvPr>
            <p:ph type="body" sz="half" idx="2"/>
          </p:nvPr>
        </p:nvSpPr>
        <p:spPr>
          <a:xfrm>
            <a:off x="405172" y="1219014"/>
            <a:ext cx="2157919" cy="4894448"/>
          </a:xfrm>
        </p:spPr>
        <p:txBody>
          <a:bodyPr>
            <a:normAutofit fontScale="62500" lnSpcReduction="20000"/>
          </a:bodyPr>
          <a:lstStyle/>
          <a:p>
            <a:pPr marL="0" indent="0">
              <a:lnSpc>
                <a:spcPct val="150000"/>
              </a:lnSpc>
              <a:buNone/>
            </a:pPr>
            <a:endParaRPr lang="de-DE" sz="2600" dirty="0">
              <a:solidFill>
                <a:schemeClr val="accent5">
                  <a:lumMod val="75000"/>
                </a:schemeClr>
              </a:solidFill>
              <a:latin typeface="Arial Nova" panose="020B0504020202020204" pitchFamily="34" charset="0"/>
            </a:endParaRPr>
          </a:p>
          <a:p>
            <a:pPr marL="0" indent="0">
              <a:lnSpc>
                <a:spcPct val="150000"/>
              </a:lnSpc>
              <a:buNone/>
            </a:pPr>
            <a:r>
              <a:rPr lang="de-DE" sz="2600" dirty="0">
                <a:solidFill>
                  <a:schemeClr val="accent5">
                    <a:lumMod val="75000"/>
                  </a:schemeClr>
                </a:solidFill>
                <a:latin typeface="Arial Nova" panose="020B0504020202020204" pitchFamily="34" charset="0"/>
              </a:rPr>
              <a:t>Dein Stundenplan</a:t>
            </a:r>
          </a:p>
          <a:p>
            <a:pPr marL="0" indent="0">
              <a:lnSpc>
                <a:spcPct val="150000"/>
              </a:lnSpc>
              <a:buNone/>
            </a:pPr>
            <a:r>
              <a:rPr lang="de-DE" sz="2600"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pic>
        <p:nvPicPr>
          <p:cNvPr id="5" name="Grafik 4">
            <a:extLst>
              <a:ext uri="{FF2B5EF4-FFF2-40B4-BE49-F238E27FC236}">
                <a16:creationId xmlns:a16="http://schemas.microsoft.com/office/drawing/2014/main" id="{5FD01D3D-E36B-0D64-28AB-F6BF74A6E018}"/>
              </a:ext>
            </a:extLst>
          </p:cNvPr>
          <p:cNvPicPr>
            <a:picLocks noChangeAspect="1"/>
          </p:cNvPicPr>
          <p:nvPr/>
        </p:nvPicPr>
        <p:blipFill>
          <a:blip r:embed="rId4" cstate="screen">
            <a:alphaModFix amt="46000"/>
            <a:extLst>
              <a:ext uri="{28A0092B-C50C-407E-A947-70E740481C1C}">
                <a14:useLocalDpi xmlns:a14="http://schemas.microsoft.com/office/drawing/2010/main"/>
              </a:ext>
            </a:extLst>
          </a:blip>
          <a:srcRect/>
          <a:stretch/>
        </p:blipFill>
        <p:spPr>
          <a:xfrm>
            <a:off x="2903355" y="989012"/>
            <a:ext cx="8298106" cy="5367339"/>
          </a:xfrm>
          <a:prstGeom prst="rect">
            <a:avLst/>
          </a:prstGeom>
        </p:spPr>
      </p:pic>
      <p:sp>
        <p:nvSpPr>
          <p:cNvPr id="8" name="Textplatzhalter 3">
            <a:extLst>
              <a:ext uri="{FF2B5EF4-FFF2-40B4-BE49-F238E27FC236}">
                <a16:creationId xmlns:a16="http://schemas.microsoft.com/office/drawing/2014/main" id="{3319C1C3-122E-EF34-5A36-E4899A52A7B3}"/>
              </a:ext>
            </a:extLst>
          </p:cNvPr>
          <p:cNvSpPr txBox="1">
            <a:spLocks/>
          </p:cNvSpPr>
          <p:nvPr/>
        </p:nvSpPr>
        <p:spPr>
          <a:xfrm>
            <a:off x="5656420" y="1813219"/>
            <a:ext cx="4758819" cy="42710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50000"/>
              </a:lnSpc>
            </a:pPr>
            <a:r>
              <a:rPr lang="de-DE" sz="4000" dirty="0">
                <a:latin typeface="Arial Nova" panose="020B0504020202020204" pitchFamily="34" charset="0"/>
              </a:rPr>
              <a:t>3. OG</a:t>
            </a:r>
          </a:p>
          <a:p>
            <a:pPr>
              <a:lnSpc>
                <a:spcPct val="150000"/>
              </a:lnSpc>
            </a:pPr>
            <a:r>
              <a:rPr lang="de-DE" sz="4000" dirty="0">
                <a:latin typeface="Arial Nova" panose="020B0504020202020204" pitchFamily="34" charset="0"/>
              </a:rPr>
              <a:t>2. OG </a:t>
            </a:r>
          </a:p>
          <a:p>
            <a:pPr>
              <a:lnSpc>
                <a:spcPct val="150000"/>
              </a:lnSpc>
            </a:pPr>
            <a:r>
              <a:rPr lang="de-DE" sz="4000" dirty="0">
                <a:latin typeface="Arial Nova" panose="020B0504020202020204" pitchFamily="34" charset="0"/>
              </a:rPr>
              <a:t>1. OG</a:t>
            </a:r>
          </a:p>
          <a:p>
            <a:pPr>
              <a:lnSpc>
                <a:spcPct val="150000"/>
              </a:lnSpc>
            </a:pPr>
            <a:r>
              <a:rPr lang="de-DE" sz="4000" dirty="0">
                <a:latin typeface="Arial Nova" panose="020B0504020202020204" pitchFamily="34" charset="0"/>
              </a:rPr>
              <a:t>EG </a:t>
            </a:r>
          </a:p>
          <a:p>
            <a:pPr>
              <a:lnSpc>
                <a:spcPct val="150000"/>
              </a:lnSpc>
            </a:pPr>
            <a:endParaRPr lang="de-DE" sz="4000" dirty="0">
              <a:solidFill>
                <a:srgbClr val="FF0000"/>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pic>
        <p:nvPicPr>
          <p:cNvPr id="4" name="Grafik 3">
            <a:extLst>
              <a:ext uri="{FF2B5EF4-FFF2-40B4-BE49-F238E27FC236}">
                <a16:creationId xmlns:a16="http://schemas.microsoft.com/office/drawing/2014/main" id="{0B7C3459-E82C-D8C3-7B72-DDB66BBA6E38}"/>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7267060" y="1878295"/>
            <a:ext cx="703205" cy="695724"/>
          </a:xfrm>
          <a:prstGeom prst="rect">
            <a:avLst/>
          </a:prstGeom>
        </p:spPr>
      </p:pic>
      <p:pic>
        <p:nvPicPr>
          <p:cNvPr id="6" name="Grafik 5">
            <a:extLst>
              <a:ext uri="{FF2B5EF4-FFF2-40B4-BE49-F238E27FC236}">
                <a16:creationId xmlns:a16="http://schemas.microsoft.com/office/drawing/2014/main" id="{4602A493-3BE8-129B-C9B3-630541313668}"/>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8224865" y="5139797"/>
            <a:ext cx="703205" cy="695724"/>
          </a:xfrm>
          <a:prstGeom prst="rect">
            <a:avLst/>
          </a:prstGeom>
        </p:spPr>
      </p:pic>
      <p:pic>
        <p:nvPicPr>
          <p:cNvPr id="14" name="Grafik 13">
            <a:extLst>
              <a:ext uri="{FF2B5EF4-FFF2-40B4-BE49-F238E27FC236}">
                <a16:creationId xmlns:a16="http://schemas.microsoft.com/office/drawing/2014/main" id="{B58EF681-4DE6-4FF4-4E4E-CE5DD161DCF6}"/>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7245620" y="5107341"/>
            <a:ext cx="746086" cy="728180"/>
          </a:xfrm>
          <a:prstGeom prst="rect">
            <a:avLst/>
          </a:prstGeom>
        </p:spPr>
      </p:pic>
      <p:pic>
        <p:nvPicPr>
          <p:cNvPr id="18" name="Grafik 17">
            <a:extLst>
              <a:ext uri="{FF2B5EF4-FFF2-40B4-BE49-F238E27FC236}">
                <a16:creationId xmlns:a16="http://schemas.microsoft.com/office/drawing/2014/main" id="{9D51AC6E-3D2D-E5F6-DCB3-BE23522F9617}"/>
              </a:ext>
            </a:extLst>
          </p:cNvPr>
          <p:cNvPicPr>
            <a:picLocks noChangeAspect="1"/>
          </p:cNvPicPr>
          <p:nvPr/>
        </p:nvPicPr>
        <p:blipFill>
          <a:blip r:embed="rId7"/>
          <a:stretch>
            <a:fillRect/>
          </a:stretch>
        </p:blipFill>
        <p:spPr>
          <a:xfrm>
            <a:off x="2961367" y="989012"/>
            <a:ext cx="1648421" cy="1642129"/>
          </a:xfrm>
          <a:prstGeom prst="rect">
            <a:avLst/>
          </a:prstGeom>
        </p:spPr>
      </p:pic>
      <p:sp>
        <p:nvSpPr>
          <p:cNvPr id="9" name="Textplatzhalter 3">
            <a:extLst>
              <a:ext uri="{FF2B5EF4-FFF2-40B4-BE49-F238E27FC236}">
                <a16:creationId xmlns:a16="http://schemas.microsoft.com/office/drawing/2014/main" id="{BE4B5973-A4A0-E413-4A2C-D132D3AD1CC1}"/>
              </a:ext>
            </a:extLst>
          </p:cNvPr>
          <p:cNvSpPr txBox="1">
            <a:spLocks/>
          </p:cNvSpPr>
          <p:nvPr/>
        </p:nvSpPr>
        <p:spPr>
          <a:xfrm>
            <a:off x="3645164" y="1086158"/>
            <a:ext cx="1694523" cy="7668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2000" dirty="0">
                <a:solidFill>
                  <a:schemeClr val="bg1"/>
                </a:solidFill>
                <a:latin typeface="Arial Nova" panose="020B0504020202020204" pitchFamily="34" charset="0"/>
              </a:rPr>
              <a:t>Haus C</a:t>
            </a: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sz="3600" dirty="0">
              <a:solidFill>
                <a:schemeClr val="bg1"/>
              </a:solidFill>
              <a:latin typeface="Arial Nova" panose="020B0504020202020204" pitchFamily="34" charset="0"/>
            </a:endParaRPr>
          </a:p>
          <a:p>
            <a:endParaRPr lang="de-DE" dirty="0">
              <a:solidFill>
                <a:schemeClr val="bg1"/>
              </a:solidFill>
            </a:endParaRPr>
          </a:p>
        </p:txBody>
      </p:sp>
      <p:pic>
        <p:nvPicPr>
          <p:cNvPr id="3" name="Grafik 2">
            <a:extLst>
              <a:ext uri="{FF2B5EF4-FFF2-40B4-BE49-F238E27FC236}">
                <a16:creationId xmlns:a16="http://schemas.microsoft.com/office/drawing/2014/main" id="{91AFD272-B879-8E77-840E-B3F2490F3420}"/>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8224865" y="4078949"/>
            <a:ext cx="703205" cy="695724"/>
          </a:xfrm>
          <a:prstGeom prst="rect">
            <a:avLst/>
          </a:prstGeom>
        </p:spPr>
      </p:pic>
      <p:pic>
        <p:nvPicPr>
          <p:cNvPr id="15" name="Grafik 14">
            <a:extLst>
              <a:ext uri="{FF2B5EF4-FFF2-40B4-BE49-F238E27FC236}">
                <a16:creationId xmlns:a16="http://schemas.microsoft.com/office/drawing/2014/main" id="{5664DC18-6BA3-4341-89CC-0427F7219AE0}"/>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7245620" y="4046493"/>
            <a:ext cx="746086" cy="728180"/>
          </a:xfrm>
          <a:prstGeom prst="rect">
            <a:avLst/>
          </a:prstGeom>
        </p:spPr>
      </p:pic>
      <p:pic>
        <p:nvPicPr>
          <p:cNvPr id="21" name="Grafik 20">
            <a:extLst>
              <a:ext uri="{FF2B5EF4-FFF2-40B4-BE49-F238E27FC236}">
                <a16:creationId xmlns:a16="http://schemas.microsoft.com/office/drawing/2014/main" id="{2C7D6B80-829D-D9C6-1D13-60E2DD6A323D}"/>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8224865" y="2971599"/>
            <a:ext cx="703205" cy="695724"/>
          </a:xfrm>
          <a:prstGeom prst="rect">
            <a:avLst/>
          </a:prstGeom>
        </p:spPr>
      </p:pic>
      <p:pic>
        <p:nvPicPr>
          <p:cNvPr id="22" name="Grafik 21">
            <a:extLst>
              <a:ext uri="{FF2B5EF4-FFF2-40B4-BE49-F238E27FC236}">
                <a16:creationId xmlns:a16="http://schemas.microsoft.com/office/drawing/2014/main" id="{F518B5E3-94A3-5E8A-EEAE-4AAD888CB0EA}"/>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7245620" y="2939143"/>
            <a:ext cx="746086" cy="728180"/>
          </a:xfrm>
          <a:prstGeom prst="rect">
            <a:avLst/>
          </a:prstGeom>
        </p:spPr>
      </p:pic>
    </p:spTree>
    <p:extLst>
      <p:ext uri="{BB962C8B-B14F-4D97-AF65-F5344CB8AC3E}">
        <p14:creationId xmlns:p14="http://schemas.microsoft.com/office/powerpoint/2010/main" val="145089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0BC9-138A-4226-8EF3-3C69BB5BCC33}"/>
              </a:ext>
            </a:extLst>
          </p:cNvPr>
          <p:cNvSpPr>
            <a:spLocks noGrp="1"/>
          </p:cNvSpPr>
          <p:nvPr>
            <p:ph type="title"/>
          </p:nvPr>
        </p:nvSpPr>
        <p:spPr>
          <a:xfrm>
            <a:off x="251039" y="308676"/>
            <a:ext cx="8740561" cy="530225"/>
          </a:xfrm>
        </p:spPr>
        <p:txBody>
          <a:bodyPr>
            <a:normAutofit fontScale="90000"/>
          </a:bodyPr>
          <a:lstStyle/>
          <a:p>
            <a:r>
              <a:rPr lang="de-DE" b="1" dirty="0">
                <a:solidFill>
                  <a:schemeClr val="accent5">
                    <a:lumMod val="50000"/>
                  </a:schemeClr>
                </a:solidFill>
                <a:latin typeface="Arial Nova" panose="020B0504020202020204" pitchFamily="34" charset="0"/>
              </a:rPr>
              <a:t>Die Schulleitung</a:t>
            </a:r>
            <a:endParaRPr lang="de-DE" b="1" dirty="0">
              <a:solidFill>
                <a:srgbClr val="FF0000"/>
              </a:solidFill>
              <a:latin typeface="Arial Nova" panose="020B0504020202020204" pitchFamily="34" charset="0"/>
            </a:endParaRPr>
          </a:p>
        </p:txBody>
      </p:sp>
      <p:sp>
        <p:nvSpPr>
          <p:cNvPr id="7" name="Foliennummernplatzhalter 6">
            <a:extLst>
              <a:ext uri="{FF2B5EF4-FFF2-40B4-BE49-F238E27FC236}">
                <a16:creationId xmlns:a16="http://schemas.microsoft.com/office/drawing/2014/main" id="{DD4813A5-184A-4E6E-82F0-5D7D8909A4EF}"/>
              </a:ext>
            </a:extLst>
          </p:cNvPr>
          <p:cNvSpPr>
            <a:spLocks noGrp="1"/>
          </p:cNvSpPr>
          <p:nvPr>
            <p:ph type="sldNum" sz="quarter" idx="12"/>
          </p:nvPr>
        </p:nvSpPr>
        <p:spPr/>
        <p:txBody>
          <a:bodyPr/>
          <a:lstStyle/>
          <a:p>
            <a:fld id="{6AE86B99-7A48-4B8D-A491-3B4D371BC6C1}" type="slidenum">
              <a:rPr lang="de-DE" smtClean="0"/>
              <a:t>9</a:t>
            </a:fld>
            <a:endParaRPr lang="de-DE" dirty="0"/>
          </a:p>
        </p:txBody>
      </p:sp>
      <p:pic>
        <p:nvPicPr>
          <p:cNvPr id="16" name="Grafik 15">
            <a:extLst>
              <a:ext uri="{FF2B5EF4-FFF2-40B4-BE49-F238E27FC236}">
                <a16:creationId xmlns:a16="http://schemas.microsoft.com/office/drawing/2014/main" id="{388F33A1-3618-447F-BFAB-D3E615D12ADD}"/>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6331" y="0"/>
            <a:ext cx="1125669" cy="1086158"/>
          </a:xfrm>
          <a:prstGeom prst="rect">
            <a:avLst/>
          </a:prstGeom>
          <a:noFill/>
          <a:ln>
            <a:noFill/>
          </a:ln>
        </p:spPr>
      </p:pic>
      <p:sp>
        <p:nvSpPr>
          <p:cNvPr id="8" name="Rechteck 7">
            <a:extLst>
              <a:ext uri="{FF2B5EF4-FFF2-40B4-BE49-F238E27FC236}">
                <a16:creationId xmlns:a16="http://schemas.microsoft.com/office/drawing/2014/main" id="{B7DB7465-1634-BF46-E14C-C3821266DB26}"/>
              </a:ext>
            </a:extLst>
          </p:cNvPr>
          <p:cNvSpPr/>
          <p:nvPr/>
        </p:nvSpPr>
        <p:spPr>
          <a:xfrm>
            <a:off x="348022" y="989012"/>
            <a:ext cx="2353614"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platzhalter 3">
            <a:extLst>
              <a:ext uri="{FF2B5EF4-FFF2-40B4-BE49-F238E27FC236}">
                <a16:creationId xmlns:a16="http://schemas.microsoft.com/office/drawing/2014/main" id="{938FFD87-8543-4015-A54F-6EA3CD2C0489}"/>
              </a:ext>
            </a:extLst>
          </p:cNvPr>
          <p:cNvSpPr txBox="1">
            <a:spLocks/>
          </p:cNvSpPr>
          <p:nvPr/>
        </p:nvSpPr>
        <p:spPr>
          <a:xfrm>
            <a:off x="405172" y="1219014"/>
            <a:ext cx="2157919" cy="489444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2600" dirty="0">
                <a:solidFill>
                  <a:schemeClr val="bg1"/>
                </a:solidFill>
                <a:latin typeface="Arial Nova" panose="020B0504020202020204" pitchFamily="34" charset="0"/>
              </a:rPr>
              <a:t> </a:t>
            </a:r>
          </a:p>
          <a:p>
            <a:pPr marL="0" indent="0">
              <a:lnSpc>
                <a:spcPct val="150000"/>
              </a:lnSpc>
              <a:buNone/>
            </a:pPr>
            <a:r>
              <a:rPr lang="de-DE" sz="2600" dirty="0">
                <a:solidFill>
                  <a:schemeClr val="bg1"/>
                </a:solidFill>
                <a:latin typeface="Arial Nova" panose="020B0504020202020204" pitchFamily="34" charset="0"/>
              </a:rPr>
              <a:t>Dein Stundenplan</a:t>
            </a:r>
          </a:p>
          <a:p>
            <a:pPr marL="0" indent="0">
              <a:lnSpc>
                <a:spcPct val="120000"/>
              </a:lnSpc>
              <a:buNone/>
            </a:pPr>
            <a:r>
              <a:rPr lang="de-DE" sz="2600" b="1" dirty="0">
                <a:solidFill>
                  <a:schemeClr val="bg1"/>
                </a:solidFill>
                <a:latin typeface="Arial Nova" panose="020B0504020202020204" pitchFamily="34" charset="0"/>
              </a:rPr>
              <a:t>So findest Du Dich zurecht</a:t>
            </a:r>
          </a:p>
          <a:p>
            <a:pPr marL="0" indent="0">
              <a:lnSpc>
                <a:spcPct val="150000"/>
              </a:lnSpc>
              <a:buNone/>
            </a:pPr>
            <a:r>
              <a:rPr lang="de-DE" sz="2600" dirty="0">
                <a:solidFill>
                  <a:schemeClr val="bg1"/>
                </a:solidFill>
                <a:latin typeface="Arial Nova" panose="020B0504020202020204" pitchFamily="34" charset="0"/>
              </a:rPr>
              <a:t>Auf ein gutes Miteinander</a:t>
            </a:r>
          </a:p>
          <a:p>
            <a:pPr marL="0" indent="0">
              <a:lnSpc>
                <a:spcPct val="150000"/>
              </a:lnSpc>
              <a:buNone/>
            </a:pPr>
            <a:r>
              <a:rPr lang="de-DE" sz="2600" dirty="0">
                <a:solidFill>
                  <a:schemeClr val="bg1"/>
                </a:solidFill>
                <a:latin typeface="Arial Nova" panose="020B0504020202020204" pitchFamily="34" charset="0"/>
              </a:rPr>
              <a:t>Digital? Unbedingt!</a:t>
            </a:r>
          </a:p>
          <a:p>
            <a:pPr marL="0" indent="0">
              <a:lnSpc>
                <a:spcPct val="150000"/>
              </a:lnSpc>
              <a:buNone/>
            </a:pPr>
            <a:r>
              <a:rPr lang="de-DE" sz="2600" dirty="0">
                <a:solidFill>
                  <a:schemeClr val="bg1"/>
                </a:solidFill>
                <a:latin typeface="Arial Nova" panose="020B0504020202020204" pitchFamily="34" charset="0"/>
              </a:rPr>
              <a:t>Ermäßigung? Na klar!</a:t>
            </a:r>
          </a:p>
          <a:p>
            <a:pPr marL="0" indent="0">
              <a:lnSpc>
                <a:spcPct val="150000"/>
              </a:lnSpc>
              <a:buNone/>
            </a:pPr>
            <a:r>
              <a:rPr lang="de-DE" sz="2600" dirty="0">
                <a:solidFill>
                  <a:schemeClr val="bg1"/>
                </a:solidFill>
                <a:latin typeface="Arial Nova" panose="020B0504020202020204" pitchFamily="34" charset="0"/>
              </a:rPr>
              <a:t>Datenschutz? Darauf legen wir Wert!</a:t>
            </a:r>
          </a:p>
          <a:p>
            <a:pPr marL="0" indent="0">
              <a:lnSpc>
                <a:spcPct val="150000"/>
              </a:lnSpc>
              <a:buNone/>
            </a:pPr>
            <a:r>
              <a:rPr lang="de-DE" sz="2600" dirty="0">
                <a:solidFill>
                  <a:schemeClr val="bg1"/>
                </a:solidFill>
                <a:latin typeface="Arial Nova" panose="020B0504020202020204" pitchFamily="34" charset="0"/>
              </a:rPr>
              <a:t>Infos von Dir</a:t>
            </a:r>
          </a:p>
          <a:p>
            <a:endParaRPr lang="de-DE" dirty="0"/>
          </a:p>
          <a:p>
            <a:endParaRPr lang="de-DE" dirty="0"/>
          </a:p>
          <a:p>
            <a:endParaRPr lang="de-DE" dirty="0"/>
          </a:p>
        </p:txBody>
      </p:sp>
      <p:sp>
        <p:nvSpPr>
          <p:cNvPr id="3" name="Rechteck 2">
            <a:extLst>
              <a:ext uri="{FF2B5EF4-FFF2-40B4-BE49-F238E27FC236}">
                <a16:creationId xmlns:a16="http://schemas.microsoft.com/office/drawing/2014/main" id="{A48710B0-1D9C-978A-1E8B-CD7C5190D52F}"/>
              </a:ext>
            </a:extLst>
          </p:cNvPr>
          <p:cNvSpPr/>
          <p:nvPr/>
        </p:nvSpPr>
        <p:spPr>
          <a:xfrm>
            <a:off x="3442856" y="989012"/>
            <a:ext cx="7384868" cy="53673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D32DA86A-347B-AFBB-55D2-78F8B200A272}"/>
              </a:ext>
            </a:extLst>
          </p:cNvPr>
          <p:cNvSpPr txBox="1"/>
          <p:nvPr/>
        </p:nvSpPr>
        <p:spPr>
          <a:xfrm>
            <a:off x="3639430" y="5036060"/>
            <a:ext cx="981889" cy="523220"/>
          </a:xfrm>
          <a:prstGeom prst="rect">
            <a:avLst/>
          </a:prstGeom>
          <a:noFill/>
        </p:spPr>
        <p:txBody>
          <a:bodyPr wrap="square" rtlCol="0">
            <a:spAutoFit/>
          </a:bodyPr>
          <a:lstStyle/>
          <a:p>
            <a:pPr algn="ctr"/>
            <a:r>
              <a:rPr lang="de-DE" sz="1400" dirty="0">
                <a:solidFill>
                  <a:schemeClr val="bg1"/>
                </a:solidFill>
              </a:rPr>
              <a:t>Herr Wilke</a:t>
            </a:r>
          </a:p>
          <a:p>
            <a:pPr algn="ctr"/>
            <a:r>
              <a:rPr lang="de-DE" sz="1400" dirty="0">
                <a:solidFill>
                  <a:schemeClr val="bg1"/>
                </a:solidFill>
              </a:rPr>
              <a:t>Schulleiter</a:t>
            </a:r>
          </a:p>
        </p:txBody>
      </p:sp>
      <p:pic>
        <p:nvPicPr>
          <p:cNvPr id="10" name="Grafik 9" descr="Ein Bild, das Kleidung, Person, Menschliches Gesicht, Mann enthält.">
            <a:extLst>
              <a:ext uri="{FF2B5EF4-FFF2-40B4-BE49-F238E27FC236}">
                <a16:creationId xmlns:a16="http://schemas.microsoft.com/office/drawing/2014/main" id="{846586CA-3D4E-124B-AC89-3B3A4CD72D7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12821" y="1178805"/>
            <a:ext cx="6844937" cy="3871353"/>
          </a:xfrm>
          <a:prstGeom prst="rect">
            <a:avLst/>
          </a:prstGeom>
        </p:spPr>
      </p:pic>
      <p:sp>
        <p:nvSpPr>
          <p:cNvPr id="11" name="Textfeld 10">
            <a:extLst>
              <a:ext uri="{FF2B5EF4-FFF2-40B4-BE49-F238E27FC236}">
                <a16:creationId xmlns:a16="http://schemas.microsoft.com/office/drawing/2014/main" id="{07D59A58-09B3-94D1-62F3-1724F3E5E0AF}"/>
              </a:ext>
            </a:extLst>
          </p:cNvPr>
          <p:cNvSpPr txBox="1"/>
          <p:nvPr/>
        </p:nvSpPr>
        <p:spPr>
          <a:xfrm>
            <a:off x="4546311" y="5651387"/>
            <a:ext cx="1126338" cy="523220"/>
          </a:xfrm>
          <a:prstGeom prst="rect">
            <a:avLst/>
          </a:prstGeom>
          <a:noFill/>
        </p:spPr>
        <p:txBody>
          <a:bodyPr wrap="square" rtlCol="0">
            <a:spAutoFit/>
          </a:bodyPr>
          <a:lstStyle/>
          <a:p>
            <a:pPr algn="ctr"/>
            <a:r>
              <a:rPr lang="de-DE" sz="1400" dirty="0">
                <a:solidFill>
                  <a:schemeClr val="bg1"/>
                </a:solidFill>
              </a:rPr>
              <a:t>Frau Franzen</a:t>
            </a:r>
          </a:p>
          <a:p>
            <a:pPr algn="ctr"/>
            <a:r>
              <a:rPr lang="de-DE" sz="1400" dirty="0">
                <a:solidFill>
                  <a:schemeClr val="bg1"/>
                </a:solidFill>
              </a:rPr>
              <a:t>Abteilung I</a:t>
            </a:r>
          </a:p>
        </p:txBody>
      </p:sp>
      <p:sp>
        <p:nvSpPr>
          <p:cNvPr id="13" name="Textfeld 12">
            <a:extLst>
              <a:ext uri="{FF2B5EF4-FFF2-40B4-BE49-F238E27FC236}">
                <a16:creationId xmlns:a16="http://schemas.microsoft.com/office/drawing/2014/main" id="{1E63F3EC-2CB0-4442-042A-AF5D04B6C8BF}"/>
              </a:ext>
            </a:extLst>
          </p:cNvPr>
          <p:cNvSpPr txBox="1"/>
          <p:nvPr/>
        </p:nvSpPr>
        <p:spPr>
          <a:xfrm>
            <a:off x="5559589" y="5076161"/>
            <a:ext cx="1126338" cy="523220"/>
          </a:xfrm>
          <a:prstGeom prst="rect">
            <a:avLst/>
          </a:prstGeom>
          <a:noFill/>
        </p:spPr>
        <p:txBody>
          <a:bodyPr wrap="square" rtlCol="0">
            <a:spAutoFit/>
          </a:bodyPr>
          <a:lstStyle/>
          <a:p>
            <a:pPr algn="ctr"/>
            <a:r>
              <a:rPr lang="de-DE" sz="1400" dirty="0">
                <a:solidFill>
                  <a:schemeClr val="bg1"/>
                </a:solidFill>
              </a:rPr>
              <a:t>Frau Koppe</a:t>
            </a:r>
          </a:p>
          <a:p>
            <a:pPr algn="ctr"/>
            <a:r>
              <a:rPr lang="de-DE" sz="1400" dirty="0">
                <a:solidFill>
                  <a:schemeClr val="bg1"/>
                </a:solidFill>
              </a:rPr>
              <a:t>Abteilung II</a:t>
            </a:r>
          </a:p>
        </p:txBody>
      </p:sp>
      <p:sp>
        <p:nvSpPr>
          <p:cNvPr id="15" name="Textfeld 14">
            <a:extLst>
              <a:ext uri="{FF2B5EF4-FFF2-40B4-BE49-F238E27FC236}">
                <a16:creationId xmlns:a16="http://schemas.microsoft.com/office/drawing/2014/main" id="{9012F026-0260-6E46-5BAC-DC38B05ED3B1}"/>
              </a:ext>
            </a:extLst>
          </p:cNvPr>
          <p:cNvSpPr txBox="1"/>
          <p:nvPr/>
        </p:nvSpPr>
        <p:spPr>
          <a:xfrm>
            <a:off x="6455156" y="5651387"/>
            <a:ext cx="1188714" cy="523220"/>
          </a:xfrm>
          <a:prstGeom prst="rect">
            <a:avLst/>
          </a:prstGeom>
          <a:noFill/>
        </p:spPr>
        <p:txBody>
          <a:bodyPr wrap="square" rtlCol="0">
            <a:spAutoFit/>
          </a:bodyPr>
          <a:lstStyle/>
          <a:p>
            <a:pPr algn="ctr"/>
            <a:r>
              <a:rPr lang="de-DE" sz="1400" dirty="0">
                <a:solidFill>
                  <a:schemeClr val="bg1"/>
                </a:solidFill>
              </a:rPr>
              <a:t>Frau Fournier</a:t>
            </a:r>
          </a:p>
          <a:p>
            <a:pPr algn="ctr"/>
            <a:r>
              <a:rPr lang="de-DE" sz="1400" dirty="0">
                <a:solidFill>
                  <a:schemeClr val="bg1"/>
                </a:solidFill>
              </a:rPr>
              <a:t>Abteilung IV</a:t>
            </a:r>
          </a:p>
        </p:txBody>
      </p:sp>
      <p:sp>
        <p:nvSpPr>
          <p:cNvPr id="17" name="Textfeld 16">
            <a:extLst>
              <a:ext uri="{FF2B5EF4-FFF2-40B4-BE49-F238E27FC236}">
                <a16:creationId xmlns:a16="http://schemas.microsoft.com/office/drawing/2014/main" id="{5FDC1A50-162D-67CD-0CA0-EE3E4980EF71}"/>
              </a:ext>
            </a:extLst>
          </p:cNvPr>
          <p:cNvSpPr txBox="1"/>
          <p:nvPr/>
        </p:nvSpPr>
        <p:spPr>
          <a:xfrm>
            <a:off x="7242328" y="5044614"/>
            <a:ext cx="1447120" cy="523220"/>
          </a:xfrm>
          <a:prstGeom prst="rect">
            <a:avLst/>
          </a:prstGeom>
          <a:noFill/>
        </p:spPr>
        <p:txBody>
          <a:bodyPr wrap="square" rtlCol="0">
            <a:spAutoFit/>
          </a:bodyPr>
          <a:lstStyle/>
          <a:p>
            <a:pPr algn="ctr"/>
            <a:r>
              <a:rPr lang="de-DE" sz="1400" dirty="0">
                <a:solidFill>
                  <a:schemeClr val="bg1"/>
                </a:solidFill>
              </a:rPr>
              <a:t>Herr Hoffmann</a:t>
            </a:r>
          </a:p>
          <a:p>
            <a:pPr algn="ctr"/>
            <a:r>
              <a:rPr lang="de-DE" sz="1400" dirty="0" err="1">
                <a:solidFill>
                  <a:schemeClr val="bg1"/>
                </a:solidFill>
              </a:rPr>
              <a:t>Koor</a:t>
            </a:r>
            <a:r>
              <a:rPr lang="de-DE" sz="1400" dirty="0">
                <a:solidFill>
                  <a:schemeClr val="bg1"/>
                </a:solidFill>
              </a:rPr>
              <a:t>. Fachpraxis</a:t>
            </a:r>
          </a:p>
        </p:txBody>
      </p:sp>
      <p:sp>
        <p:nvSpPr>
          <p:cNvPr id="18" name="Textfeld 17">
            <a:extLst>
              <a:ext uri="{FF2B5EF4-FFF2-40B4-BE49-F238E27FC236}">
                <a16:creationId xmlns:a16="http://schemas.microsoft.com/office/drawing/2014/main" id="{629EB283-093D-787B-9369-8C28F8981389}"/>
              </a:ext>
            </a:extLst>
          </p:cNvPr>
          <p:cNvSpPr txBox="1"/>
          <p:nvPr/>
        </p:nvSpPr>
        <p:spPr>
          <a:xfrm>
            <a:off x="8356787" y="5651387"/>
            <a:ext cx="1264007" cy="523220"/>
          </a:xfrm>
          <a:prstGeom prst="rect">
            <a:avLst/>
          </a:prstGeom>
          <a:noFill/>
        </p:spPr>
        <p:txBody>
          <a:bodyPr wrap="square" rtlCol="0">
            <a:spAutoFit/>
          </a:bodyPr>
          <a:lstStyle/>
          <a:p>
            <a:pPr algn="ctr"/>
            <a:r>
              <a:rPr lang="de-DE" sz="1400" dirty="0">
                <a:solidFill>
                  <a:schemeClr val="bg1"/>
                </a:solidFill>
              </a:rPr>
              <a:t>Herr Schmidt</a:t>
            </a:r>
          </a:p>
          <a:p>
            <a:pPr algn="ctr"/>
            <a:r>
              <a:rPr lang="de-DE" sz="1400" dirty="0" err="1">
                <a:solidFill>
                  <a:schemeClr val="bg1"/>
                </a:solidFill>
              </a:rPr>
              <a:t>Stv</a:t>
            </a:r>
            <a:r>
              <a:rPr lang="de-DE" sz="1400" dirty="0">
                <a:solidFill>
                  <a:schemeClr val="bg1"/>
                </a:solidFill>
              </a:rPr>
              <a:t>. Schulleiter</a:t>
            </a:r>
          </a:p>
        </p:txBody>
      </p:sp>
      <p:sp>
        <p:nvSpPr>
          <p:cNvPr id="19" name="Textfeld 18">
            <a:extLst>
              <a:ext uri="{FF2B5EF4-FFF2-40B4-BE49-F238E27FC236}">
                <a16:creationId xmlns:a16="http://schemas.microsoft.com/office/drawing/2014/main" id="{A3E46D5D-3E08-DB81-74EC-700865A278A8}"/>
              </a:ext>
            </a:extLst>
          </p:cNvPr>
          <p:cNvSpPr txBox="1"/>
          <p:nvPr/>
        </p:nvSpPr>
        <p:spPr>
          <a:xfrm>
            <a:off x="9331025" y="5032206"/>
            <a:ext cx="1302350" cy="523220"/>
          </a:xfrm>
          <a:prstGeom prst="rect">
            <a:avLst/>
          </a:prstGeom>
          <a:noFill/>
        </p:spPr>
        <p:txBody>
          <a:bodyPr wrap="square" rtlCol="0">
            <a:spAutoFit/>
          </a:bodyPr>
          <a:lstStyle/>
          <a:p>
            <a:pPr algn="ctr"/>
            <a:r>
              <a:rPr lang="de-DE" sz="1400" dirty="0">
                <a:solidFill>
                  <a:schemeClr val="bg1"/>
                </a:solidFill>
              </a:rPr>
              <a:t>Herr Rothmann</a:t>
            </a:r>
          </a:p>
          <a:p>
            <a:pPr algn="ctr"/>
            <a:r>
              <a:rPr lang="de-DE" sz="1400" dirty="0">
                <a:solidFill>
                  <a:schemeClr val="bg1"/>
                </a:solidFill>
              </a:rPr>
              <a:t>Abteilung III</a:t>
            </a:r>
          </a:p>
        </p:txBody>
      </p:sp>
    </p:spTree>
    <p:extLst>
      <p:ext uri="{BB962C8B-B14F-4D97-AF65-F5344CB8AC3E}">
        <p14:creationId xmlns:p14="http://schemas.microsoft.com/office/powerpoint/2010/main" val="20345096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2884</Words>
  <Application>Microsoft Office PowerPoint</Application>
  <PresentationFormat>Breitbild</PresentationFormat>
  <Paragraphs>1004</Paragraphs>
  <Slides>49</Slides>
  <Notes>49</Notes>
  <HiddenSlides>0</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49</vt:i4>
      </vt:variant>
    </vt:vector>
  </HeadingPairs>
  <TitlesOfParts>
    <vt:vector size="61" baseType="lpstr">
      <vt:lpstr>Arial</vt:lpstr>
      <vt:lpstr>Arial Nova</vt:lpstr>
      <vt:lpstr>Calibri</vt:lpstr>
      <vt:lpstr>Calibri Light</vt:lpstr>
      <vt:lpstr>Cavolini</vt:lpstr>
      <vt:lpstr>Courier New</vt:lpstr>
      <vt:lpstr>Times New Roman</vt:lpstr>
      <vt:lpstr>Office</vt:lpstr>
      <vt:lpstr>3_Benutzerdefiniertes Design</vt:lpstr>
      <vt:lpstr>2_Benutzerdefiniertes Design</vt:lpstr>
      <vt:lpstr>1_Benutzerdefiniertes Design</vt:lpstr>
      <vt:lpstr>Benutzerdefiniertes Design</vt:lpstr>
      <vt:lpstr>PowerPoint-Präsentation</vt:lpstr>
      <vt:lpstr>PowerPoint-Präsentation</vt:lpstr>
      <vt:lpstr>Dein Stundenplan</vt:lpstr>
      <vt:lpstr>So findest Du Dich zurecht</vt:lpstr>
      <vt:lpstr>Lerncasino im Erdgeschoss</vt:lpstr>
      <vt:lpstr>Lehrerzimmer, Bibliothek &amp; Sekretariat im 1. OG</vt:lpstr>
      <vt:lpstr>Toiletten im Haus B</vt:lpstr>
      <vt:lpstr>Toiletten im Haus C</vt:lpstr>
      <vt:lpstr>Die Schulleitung</vt:lpstr>
      <vt:lpstr>Ansprechpartnerinnen FOS</vt:lpstr>
      <vt:lpstr>Sekretariat und Hausmeister</vt:lpstr>
      <vt:lpstr>Team der Präsenzbibliothek</vt:lpstr>
      <vt:lpstr>Beratungsteam an der MWS</vt:lpstr>
      <vt:lpstr>Vertrauenslehrkräfte</vt:lpstr>
      <vt:lpstr>Vertretung der Schülerinnen und Schüler an der MWS (SV)</vt:lpstr>
      <vt:lpstr>Auf ein gutes Miteinander</vt:lpstr>
      <vt:lpstr>Auf ein gutes Miteinander - Fehlzeiten 1 </vt:lpstr>
      <vt:lpstr>Auf ein gutes Miteinander - Fehlzeiten 2 </vt:lpstr>
      <vt:lpstr>Auf ein gutes Miteinander</vt:lpstr>
      <vt:lpstr>Digital? Unbedingt! – Homepage MWS</vt:lpstr>
      <vt:lpstr>Digital? Unbedingt! – Instagram</vt:lpstr>
      <vt:lpstr>Digital? Unbedingt! – Vertretungsplan &amp; WLAN</vt:lpstr>
      <vt:lpstr>Deine persönliche E-Mail-Adresse &amp; mehr</vt:lpstr>
      <vt:lpstr>Deine persönliche E-Mail-Adresse &amp; mehr</vt:lpstr>
      <vt:lpstr>Digital? Unbedingt! – Schulportal</vt:lpstr>
      <vt:lpstr>Ermäßigung? Na klar!</vt:lpstr>
      <vt:lpstr>Ermäßigung? Na klar!</vt:lpstr>
      <vt:lpstr>Ermäßigung? Na klar!</vt:lpstr>
      <vt:lpstr>Datenschutz? Darauf legen wir Wert!</vt:lpstr>
      <vt:lpstr>Infos von Dir</vt:lpstr>
      <vt:lpstr>PowerPoint-Präsentation</vt:lpstr>
      <vt:lpstr>PowerPoint-Präsentation</vt:lpstr>
      <vt:lpstr>Digitales – Login</vt:lpstr>
      <vt:lpstr>Digitales – Login</vt:lpstr>
      <vt:lpstr>Digitales – Login</vt:lpstr>
      <vt:lpstr>Deine persönliche E-Mail-Adresse &amp; mehr</vt:lpstr>
      <vt:lpstr>Deine persönliche E-Mail-Adresse &amp; mehr</vt:lpstr>
      <vt:lpstr>Digital? Unbedingt! – Schulportal</vt:lpstr>
      <vt:lpstr>Leistungsfeststellung</vt:lpstr>
      <vt:lpstr>Leistungsfeststellung - Notenspiegel</vt:lpstr>
      <vt:lpstr>Leistungsfeststellung – SP FO11 Wirtschaft</vt:lpstr>
      <vt:lpstr>Leistungsfeststellung – SP FO11 Wirtschaftsinformatik</vt:lpstr>
      <vt:lpstr>Leistungsfeststellung – SP FO12 Wirtschaft</vt:lpstr>
      <vt:lpstr>Leistungsfeststellung – SP FO12 Wirtschaftsinformatik</vt:lpstr>
      <vt:lpstr>Leistungsfeststellung – Bedeutung der Fächer FO12</vt:lpstr>
      <vt:lpstr>Nachteilsausgleich</vt:lpstr>
      <vt:lpstr>Zusatzqualifikationen</vt:lpstr>
      <vt:lpstr>Internationale Aktivitäten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Guido Gläser</cp:lastModifiedBy>
  <cp:revision>179</cp:revision>
  <dcterms:created xsi:type="dcterms:W3CDTF">2023-10-23T09:59:32Z</dcterms:created>
  <dcterms:modified xsi:type="dcterms:W3CDTF">2025-08-14T11:46:36Z</dcterms:modified>
</cp:coreProperties>
</file>